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65" r:id="rId5"/>
    <p:sldId id="291" r:id="rId6"/>
    <p:sldId id="292" r:id="rId7"/>
    <p:sldId id="293" r:id="rId8"/>
    <p:sldId id="294" r:id="rId9"/>
    <p:sldId id="301" r:id="rId10"/>
    <p:sldId id="310" r:id="rId11"/>
    <p:sldId id="305" r:id="rId12"/>
    <p:sldId id="309" r:id="rId13"/>
    <p:sldId id="302" r:id="rId14"/>
    <p:sldId id="304" r:id="rId15"/>
    <p:sldId id="303" r:id="rId16"/>
    <p:sldId id="269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1154A-9C01-4E22-8685-FE04176B2A2F}" v="170" dt="2021-02-20T13:50:50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57" d="100"/>
          <a:sy n="57" d="100"/>
        </p:scale>
        <p:origin x="46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16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Rajan" userId="efe1b2ae-a6ce-4d4c-a207-b19fb703a183" providerId="ADAL" clId="{22C1154A-9C01-4E22-8685-FE04176B2A2F}"/>
    <pc:docChg chg="undo custSel addSld delSld modSld sldOrd">
      <pc:chgData name="Bob Rajan" userId="efe1b2ae-a6ce-4d4c-a207-b19fb703a183" providerId="ADAL" clId="{22C1154A-9C01-4E22-8685-FE04176B2A2F}" dt="2021-02-20T13:51:14.006" v="3782" actId="14100"/>
      <pc:docMkLst>
        <pc:docMk/>
      </pc:docMkLst>
      <pc:sldChg chg="addSp delSp modSp mod modNotes">
        <pc:chgData name="Bob Rajan" userId="efe1b2ae-a6ce-4d4c-a207-b19fb703a183" providerId="ADAL" clId="{22C1154A-9C01-4E22-8685-FE04176B2A2F}" dt="2021-02-20T13:50:08.373" v="3767" actId="1076"/>
        <pc:sldMkLst>
          <pc:docMk/>
          <pc:sldMk cId="1000899760" sldId="265"/>
        </pc:sldMkLst>
        <pc:spChg chg="del mod">
          <ac:chgData name="Bob Rajan" userId="efe1b2ae-a6ce-4d4c-a207-b19fb703a183" providerId="ADAL" clId="{22C1154A-9C01-4E22-8685-FE04176B2A2F}" dt="2021-02-18T15:07:02.547" v="26" actId="478"/>
          <ac:spMkLst>
            <pc:docMk/>
            <pc:sldMk cId="1000899760" sldId="265"/>
            <ac:spMk id="2" creationId="{00000000-0000-0000-0000-000000000000}"/>
          </ac:spMkLst>
        </pc:spChg>
        <pc:spChg chg="add mod">
          <ac:chgData name="Bob Rajan" userId="efe1b2ae-a6ce-4d4c-a207-b19fb703a183" providerId="ADAL" clId="{22C1154A-9C01-4E22-8685-FE04176B2A2F}" dt="2021-02-18T16:58:38.271" v="1704" actId="113"/>
          <ac:spMkLst>
            <pc:docMk/>
            <pc:sldMk cId="1000899760" sldId="265"/>
            <ac:spMk id="2" creationId="{711C25A2-BE53-4D2B-9625-1759C93D4E96}"/>
          </ac:spMkLst>
        </pc:spChg>
        <pc:spChg chg="add del mod">
          <ac:chgData name="Bob Rajan" userId="efe1b2ae-a6ce-4d4c-a207-b19fb703a183" providerId="ADAL" clId="{22C1154A-9C01-4E22-8685-FE04176B2A2F}" dt="2021-02-18T15:07:08.944" v="27" actId="478"/>
          <ac:spMkLst>
            <pc:docMk/>
            <pc:sldMk cId="1000899760" sldId="265"/>
            <ac:spMk id="5" creationId="{DA3D88FD-0BDD-48CF-8DAC-17F686BB3681}"/>
          </ac:spMkLst>
        </pc:spChg>
        <pc:spChg chg="add del mod">
          <ac:chgData name="Bob Rajan" userId="efe1b2ae-a6ce-4d4c-a207-b19fb703a183" providerId="ADAL" clId="{22C1154A-9C01-4E22-8685-FE04176B2A2F}" dt="2021-02-20T13:48:58.697" v="3760" actId="478"/>
          <ac:spMkLst>
            <pc:docMk/>
            <pc:sldMk cId="1000899760" sldId="265"/>
            <ac:spMk id="6" creationId="{B98F10BE-E465-414C-8D47-B04EC2085AFF}"/>
          </ac:spMkLst>
        </pc:spChg>
        <pc:spChg chg="add mod">
          <ac:chgData name="Bob Rajan" userId="efe1b2ae-a6ce-4d4c-a207-b19fb703a183" providerId="ADAL" clId="{22C1154A-9C01-4E22-8685-FE04176B2A2F}" dt="2021-02-18T15:29:23.840" v="270" actId="1076"/>
          <ac:spMkLst>
            <pc:docMk/>
            <pc:sldMk cId="1000899760" sldId="265"/>
            <ac:spMk id="8" creationId="{0F52309A-1A10-4E20-9101-F4A28D3F59BE}"/>
          </ac:spMkLst>
        </pc:spChg>
        <pc:spChg chg="del">
          <ac:chgData name="Bob Rajan" userId="efe1b2ae-a6ce-4d4c-a207-b19fb703a183" providerId="ADAL" clId="{22C1154A-9C01-4E22-8685-FE04176B2A2F}" dt="2021-02-18T15:02:44.095" v="0" actId="478"/>
          <ac:spMkLst>
            <pc:docMk/>
            <pc:sldMk cId="1000899760" sldId="265"/>
            <ac:spMk id="9" creationId="{00000000-0000-0000-0000-000000000000}"/>
          </ac:spMkLst>
        </pc:spChg>
        <pc:spChg chg="add mod">
          <ac:chgData name="Bob Rajan" userId="efe1b2ae-a6ce-4d4c-a207-b19fb703a183" providerId="ADAL" clId="{22C1154A-9C01-4E22-8685-FE04176B2A2F}" dt="2021-02-20T13:50:08.373" v="3767" actId="1076"/>
          <ac:spMkLst>
            <pc:docMk/>
            <pc:sldMk cId="1000899760" sldId="265"/>
            <ac:spMk id="9" creationId="{28F768FC-C2F7-4920-9AE0-BE621265E278}"/>
          </ac:spMkLst>
        </pc:spChg>
        <pc:picChg chg="add mod">
          <ac:chgData name="Bob Rajan" userId="efe1b2ae-a6ce-4d4c-a207-b19fb703a183" providerId="ADAL" clId="{22C1154A-9C01-4E22-8685-FE04176B2A2F}" dt="2021-02-18T15:28:33.151" v="263" actId="1076"/>
          <ac:picMkLst>
            <pc:docMk/>
            <pc:sldMk cId="1000899760" sldId="265"/>
            <ac:picMk id="7" creationId="{E7F23293-CDF5-46FB-B26F-C017617FD3D5}"/>
          </ac:picMkLst>
        </pc:picChg>
      </pc:sldChg>
      <pc:sldChg chg="add modNotes">
        <pc:chgData name="Bob Rajan" userId="efe1b2ae-a6ce-4d4c-a207-b19fb703a183" providerId="ADAL" clId="{22C1154A-9C01-4E22-8685-FE04176B2A2F}" dt="2021-02-18T17:33:43.950" v="2953" actId="1076"/>
        <pc:sldMkLst>
          <pc:docMk/>
          <pc:sldMk cId="753151899" sldId="269"/>
        </pc:sldMkLst>
      </pc:sldChg>
      <pc:sldChg chg="del">
        <pc:chgData name="Bob Rajan" userId="efe1b2ae-a6ce-4d4c-a207-b19fb703a183" providerId="ADAL" clId="{22C1154A-9C01-4E22-8685-FE04176B2A2F}" dt="2021-02-18T16:59:31.887" v="1714" actId="47"/>
        <pc:sldMkLst>
          <pc:docMk/>
          <pc:sldMk cId="2908580028" sldId="289"/>
        </pc:sldMkLst>
      </pc:sldChg>
      <pc:sldChg chg="delSp modSp del mod modNotes">
        <pc:chgData name="Bob Rajan" userId="efe1b2ae-a6ce-4d4c-a207-b19fb703a183" providerId="ADAL" clId="{22C1154A-9C01-4E22-8685-FE04176B2A2F}" dt="2021-02-18T16:24:44.731" v="1470" actId="47"/>
        <pc:sldMkLst>
          <pc:docMk/>
          <pc:sldMk cId="3560686661" sldId="290"/>
        </pc:sldMkLst>
        <pc:spChg chg="mod">
          <ac:chgData name="Bob Rajan" userId="efe1b2ae-a6ce-4d4c-a207-b19fb703a183" providerId="ADAL" clId="{22C1154A-9C01-4E22-8685-FE04176B2A2F}" dt="2021-02-18T15:11:37.225" v="94" actId="1076"/>
          <ac:spMkLst>
            <pc:docMk/>
            <pc:sldMk cId="3560686661" sldId="290"/>
            <ac:spMk id="2" creationId="{00000000-0000-0000-0000-000000000000}"/>
          </ac:spMkLst>
        </pc:spChg>
        <pc:spChg chg="del">
          <ac:chgData name="Bob Rajan" userId="efe1b2ae-a6ce-4d4c-a207-b19fb703a183" providerId="ADAL" clId="{22C1154A-9C01-4E22-8685-FE04176B2A2F}" dt="2021-02-18T15:08:55.270" v="45" actId="478"/>
          <ac:spMkLst>
            <pc:docMk/>
            <pc:sldMk cId="3560686661" sldId="290"/>
            <ac:spMk id="9" creationId="{00000000-0000-0000-0000-000000000000}"/>
          </ac:spMkLst>
        </pc:spChg>
      </pc:sldChg>
      <pc:sldChg chg="addSp delSp modSp mod modNotes">
        <pc:chgData name="Bob Rajan" userId="efe1b2ae-a6ce-4d4c-a207-b19fb703a183" providerId="ADAL" clId="{22C1154A-9C01-4E22-8685-FE04176B2A2F}" dt="2021-02-18T17:03:51.413" v="1789" actId="14100"/>
        <pc:sldMkLst>
          <pc:docMk/>
          <pc:sldMk cId="3392115622" sldId="291"/>
        </pc:sldMkLst>
        <pc:spChg chg="mod">
          <ac:chgData name="Bob Rajan" userId="efe1b2ae-a6ce-4d4c-a207-b19fb703a183" providerId="ADAL" clId="{22C1154A-9C01-4E22-8685-FE04176B2A2F}" dt="2021-02-18T15:43:57.213" v="639"/>
          <ac:spMkLst>
            <pc:docMk/>
            <pc:sldMk cId="3392115622" sldId="291"/>
            <ac:spMk id="2" creationId="{00000000-0000-0000-0000-000000000000}"/>
          </ac:spMkLst>
        </pc:spChg>
        <pc:spChg chg="add mod">
          <ac:chgData name="Bob Rajan" userId="efe1b2ae-a6ce-4d4c-a207-b19fb703a183" providerId="ADAL" clId="{22C1154A-9C01-4E22-8685-FE04176B2A2F}" dt="2021-02-18T16:50:15.902" v="1660" actId="20577"/>
          <ac:spMkLst>
            <pc:docMk/>
            <pc:sldMk cId="3392115622" sldId="291"/>
            <ac:spMk id="3" creationId="{02F20DDC-20E1-4E24-8D86-62DFF763A4AE}"/>
          </ac:spMkLst>
        </pc:spChg>
        <pc:spChg chg="del">
          <ac:chgData name="Bob Rajan" userId="efe1b2ae-a6ce-4d4c-a207-b19fb703a183" providerId="ADAL" clId="{22C1154A-9C01-4E22-8685-FE04176B2A2F}" dt="2021-02-18T15:12:57.551" v="102" actId="478"/>
          <ac:spMkLst>
            <pc:docMk/>
            <pc:sldMk cId="3392115622" sldId="291"/>
            <ac:spMk id="9" creationId="{00000000-0000-0000-0000-000000000000}"/>
          </ac:spMkLst>
        </pc:spChg>
      </pc:sldChg>
      <pc:sldChg chg="addSp delSp modSp mod modNotes modNotesTx">
        <pc:chgData name="Bob Rajan" userId="efe1b2ae-a6ce-4d4c-a207-b19fb703a183" providerId="ADAL" clId="{22C1154A-9C01-4E22-8685-FE04176B2A2F}" dt="2021-02-18T16:39:11.301" v="1581" actId="1076"/>
        <pc:sldMkLst>
          <pc:docMk/>
          <pc:sldMk cId="1977335653" sldId="292"/>
        </pc:sldMkLst>
        <pc:spChg chg="del mod">
          <ac:chgData name="Bob Rajan" userId="efe1b2ae-a6ce-4d4c-a207-b19fb703a183" providerId="ADAL" clId="{22C1154A-9C01-4E22-8685-FE04176B2A2F}" dt="2021-02-18T15:39:46.705" v="585" actId="478"/>
          <ac:spMkLst>
            <pc:docMk/>
            <pc:sldMk cId="1977335653" sldId="292"/>
            <ac:spMk id="2" creationId="{00000000-0000-0000-0000-000000000000}"/>
          </ac:spMkLst>
        </pc:spChg>
        <pc:spChg chg="add mod">
          <ac:chgData name="Bob Rajan" userId="efe1b2ae-a6ce-4d4c-a207-b19fb703a183" providerId="ADAL" clId="{22C1154A-9C01-4E22-8685-FE04176B2A2F}" dt="2021-02-18T15:32:46.759" v="285" actId="113"/>
          <ac:spMkLst>
            <pc:docMk/>
            <pc:sldMk cId="1977335653" sldId="292"/>
            <ac:spMk id="3" creationId="{426A4FDC-AEF1-4317-B1BF-F27A98F7AFB2}"/>
          </ac:spMkLst>
        </pc:spChg>
        <pc:spChg chg="add mod">
          <ac:chgData name="Bob Rajan" userId="efe1b2ae-a6ce-4d4c-a207-b19fb703a183" providerId="ADAL" clId="{22C1154A-9C01-4E22-8685-FE04176B2A2F}" dt="2021-02-18T16:39:11.301" v="1581" actId="1076"/>
          <ac:spMkLst>
            <pc:docMk/>
            <pc:sldMk cId="1977335653" sldId="292"/>
            <ac:spMk id="5" creationId="{46091120-49EB-4D92-8C7F-217D72713F7B}"/>
          </ac:spMkLst>
        </pc:spChg>
        <pc:spChg chg="del">
          <ac:chgData name="Bob Rajan" userId="efe1b2ae-a6ce-4d4c-a207-b19fb703a183" providerId="ADAL" clId="{22C1154A-9C01-4E22-8685-FE04176B2A2F}" dt="2021-02-18T15:22:45.256" v="254" actId="478"/>
          <ac:spMkLst>
            <pc:docMk/>
            <pc:sldMk cId="1977335653" sldId="292"/>
            <ac:spMk id="9" creationId="{00000000-0000-0000-0000-000000000000}"/>
          </ac:spMkLst>
        </pc:spChg>
        <pc:picChg chg="add del mod">
          <ac:chgData name="Bob Rajan" userId="efe1b2ae-a6ce-4d4c-a207-b19fb703a183" providerId="ADAL" clId="{22C1154A-9C01-4E22-8685-FE04176B2A2F}" dt="2021-02-18T16:39:06.044" v="1580" actId="478"/>
          <ac:picMkLst>
            <pc:docMk/>
            <pc:sldMk cId="1977335653" sldId="292"/>
            <ac:picMk id="6" creationId="{E6C750F0-BA90-46DF-8C1C-E8FDF12CE4C3}"/>
          </ac:picMkLst>
        </pc:picChg>
      </pc:sldChg>
      <pc:sldChg chg="addSp delSp modSp mod ord modNotes">
        <pc:chgData name="Bob Rajan" userId="efe1b2ae-a6ce-4d4c-a207-b19fb703a183" providerId="ADAL" clId="{22C1154A-9C01-4E22-8685-FE04176B2A2F}" dt="2021-02-19T08:55:08.964" v="3295" actId="20577"/>
        <pc:sldMkLst>
          <pc:docMk/>
          <pc:sldMk cId="3367457921" sldId="293"/>
        </pc:sldMkLst>
        <pc:spChg chg="del">
          <ac:chgData name="Bob Rajan" userId="efe1b2ae-a6ce-4d4c-a207-b19fb703a183" providerId="ADAL" clId="{22C1154A-9C01-4E22-8685-FE04176B2A2F}" dt="2021-02-18T15:44:17.290" v="642" actId="478"/>
          <ac:spMkLst>
            <pc:docMk/>
            <pc:sldMk cId="3367457921" sldId="293"/>
            <ac:spMk id="2" creationId="{00000000-0000-0000-0000-000000000000}"/>
          </ac:spMkLst>
        </pc:spChg>
        <pc:spChg chg="add del mod">
          <ac:chgData name="Bob Rajan" userId="efe1b2ae-a6ce-4d4c-a207-b19fb703a183" providerId="ADAL" clId="{22C1154A-9C01-4E22-8685-FE04176B2A2F}" dt="2021-02-18T15:44:25.646" v="644" actId="478"/>
          <ac:spMkLst>
            <pc:docMk/>
            <pc:sldMk cId="3367457921" sldId="293"/>
            <ac:spMk id="5" creationId="{956A8376-EABB-4739-9469-8E6E57218F0A}"/>
          </ac:spMkLst>
        </pc:spChg>
        <pc:spChg chg="add mod">
          <ac:chgData name="Bob Rajan" userId="efe1b2ae-a6ce-4d4c-a207-b19fb703a183" providerId="ADAL" clId="{22C1154A-9C01-4E22-8685-FE04176B2A2F}" dt="2021-02-18T17:24:48.806" v="2731" actId="313"/>
          <ac:spMkLst>
            <pc:docMk/>
            <pc:sldMk cId="3367457921" sldId="293"/>
            <ac:spMk id="6" creationId="{B9616BC4-51A5-4186-BB9B-A9D18D2D4CD3}"/>
          </ac:spMkLst>
        </pc:spChg>
        <pc:spChg chg="mod">
          <ac:chgData name="Bob Rajan" userId="efe1b2ae-a6ce-4d4c-a207-b19fb703a183" providerId="ADAL" clId="{22C1154A-9C01-4E22-8685-FE04176B2A2F}" dt="2021-02-18T15:44:08.133" v="641"/>
          <ac:spMkLst>
            <pc:docMk/>
            <pc:sldMk cId="3367457921" sldId="293"/>
            <ac:spMk id="9" creationId="{00000000-0000-0000-0000-000000000000}"/>
          </ac:spMkLst>
        </pc:spChg>
      </pc:sldChg>
      <pc:sldChg chg="addSp delSp modSp mod modNotes">
        <pc:chgData name="Bob Rajan" userId="efe1b2ae-a6ce-4d4c-a207-b19fb703a183" providerId="ADAL" clId="{22C1154A-9C01-4E22-8685-FE04176B2A2F}" dt="2021-02-19T08:56:29.689" v="3320" actId="1076"/>
        <pc:sldMkLst>
          <pc:docMk/>
          <pc:sldMk cId="3715765398" sldId="294"/>
        </pc:sldMkLst>
        <pc:spChg chg="del">
          <ac:chgData name="Bob Rajan" userId="efe1b2ae-a6ce-4d4c-a207-b19fb703a183" providerId="ADAL" clId="{22C1154A-9C01-4E22-8685-FE04176B2A2F}" dt="2021-02-18T16:03:51.529" v="1346" actId="478"/>
          <ac:spMkLst>
            <pc:docMk/>
            <pc:sldMk cId="3715765398" sldId="294"/>
            <ac:spMk id="2" creationId="{00000000-0000-0000-0000-000000000000}"/>
          </ac:spMkLst>
        </pc:spChg>
        <pc:spChg chg="add del mod">
          <ac:chgData name="Bob Rajan" userId="efe1b2ae-a6ce-4d4c-a207-b19fb703a183" providerId="ADAL" clId="{22C1154A-9C01-4E22-8685-FE04176B2A2F}" dt="2021-02-18T16:03:55.738" v="1347" actId="478"/>
          <ac:spMkLst>
            <pc:docMk/>
            <pc:sldMk cId="3715765398" sldId="294"/>
            <ac:spMk id="5" creationId="{D05A1306-A0C3-40F6-890F-B12A1F52307A}"/>
          </ac:spMkLst>
        </pc:spChg>
        <pc:spChg chg="mod">
          <ac:chgData name="Bob Rajan" userId="efe1b2ae-a6ce-4d4c-a207-b19fb703a183" providerId="ADAL" clId="{22C1154A-9C01-4E22-8685-FE04176B2A2F}" dt="2021-02-18T16:42:14.223" v="1603" actId="20577"/>
          <ac:spMkLst>
            <pc:docMk/>
            <pc:sldMk cId="3715765398" sldId="294"/>
            <ac:spMk id="9" creationId="{00000000-0000-0000-0000-000000000000}"/>
          </ac:spMkLst>
        </pc:spChg>
        <pc:picChg chg="add mod">
          <ac:chgData name="Bob Rajan" userId="efe1b2ae-a6ce-4d4c-a207-b19fb703a183" providerId="ADAL" clId="{22C1154A-9C01-4E22-8685-FE04176B2A2F}" dt="2021-02-18T16:23:56.940" v="1467" actId="14100"/>
          <ac:picMkLst>
            <pc:docMk/>
            <pc:sldMk cId="3715765398" sldId="294"/>
            <ac:picMk id="7" creationId="{CB699ABD-1249-4F02-BAF2-3A5B644D74FE}"/>
          </ac:picMkLst>
        </pc:picChg>
        <pc:picChg chg="add mod">
          <ac:chgData name="Bob Rajan" userId="efe1b2ae-a6ce-4d4c-a207-b19fb703a183" providerId="ADAL" clId="{22C1154A-9C01-4E22-8685-FE04176B2A2F}" dt="2021-02-18T16:24:04.960" v="1469" actId="14100"/>
          <ac:picMkLst>
            <pc:docMk/>
            <pc:sldMk cId="3715765398" sldId="294"/>
            <ac:picMk id="8" creationId="{E5F6B1C4-C618-4CF9-861C-F8587EB0C03D}"/>
          </ac:picMkLst>
        </pc:picChg>
      </pc:sldChg>
      <pc:sldChg chg="del">
        <pc:chgData name="Bob Rajan" userId="efe1b2ae-a6ce-4d4c-a207-b19fb703a183" providerId="ADAL" clId="{22C1154A-9C01-4E22-8685-FE04176B2A2F}" dt="2021-02-18T16:59:30.298" v="1708" actId="47"/>
        <pc:sldMkLst>
          <pc:docMk/>
          <pc:sldMk cId="971294964" sldId="295"/>
        </pc:sldMkLst>
      </pc:sldChg>
      <pc:sldChg chg="add del">
        <pc:chgData name="Bob Rajan" userId="efe1b2ae-a6ce-4d4c-a207-b19fb703a183" providerId="ADAL" clId="{22C1154A-9C01-4E22-8685-FE04176B2A2F}" dt="2021-02-18T16:59:30.698" v="1709" actId="47"/>
        <pc:sldMkLst>
          <pc:docMk/>
          <pc:sldMk cId="2645161884" sldId="296"/>
        </pc:sldMkLst>
      </pc:sldChg>
      <pc:sldChg chg="add del">
        <pc:chgData name="Bob Rajan" userId="efe1b2ae-a6ce-4d4c-a207-b19fb703a183" providerId="ADAL" clId="{22C1154A-9C01-4E22-8685-FE04176B2A2F}" dt="2021-02-18T16:59:31.016" v="1710" actId="47"/>
        <pc:sldMkLst>
          <pc:docMk/>
          <pc:sldMk cId="1043621758" sldId="297"/>
        </pc:sldMkLst>
      </pc:sldChg>
      <pc:sldChg chg="add del">
        <pc:chgData name="Bob Rajan" userId="efe1b2ae-a6ce-4d4c-a207-b19fb703a183" providerId="ADAL" clId="{22C1154A-9C01-4E22-8685-FE04176B2A2F}" dt="2021-02-18T16:59:31.267" v="1711" actId="47"/>
        <pc:sldMkLst>
          <pc:docMk/>
          <pc:sldMk cId="4243768302" sldId="298"/>
        </pc:sldMkLst>
      </pc:sldChg>
      <pc:sldChg chg="add del">
        <pc:chgData name="Bob Rajan" userId="efe1b2ae-a6ce-4d4c-a207-b19fb703a183" providerId="ADAL" clId="{22C1154A-9C01-4E22-8685-FE04176B2A2F}" dt="2021-02-18T16:59:31.471" v="1712" actId="47"/>
        <pc:sldMkLst>
          <pc:docMk/>
          <pc:sldMk cId="671718205" sldId="299"/>
        </pc:sldMkLst>
      </pc:sldChg>
      <pc:sldChg chg="add del">
        <pc:chgData name="Bob Rajan" userId="efe1b2ae-a6ce-4d4c-a207-b19fb703a183" providerId="ADAL" clId="{22C1154A-9C01-4E22-8685-FE04176B2A2F}" dt="2021-02-18T16:59:31.686" v="1713" actId="47"/>
        <pc:sldMkLst>
          <pc:docMk/>
          <pc:sldMk cId="658406407" sldId="300"/>
        </pc:sldMkLst>
      </pc:sldChg>
      <pc:sldChg chg="addSp delSp modSp add mod modNotes">
        <pc:chgData name="Bob Rajan" userId="efe1b2ae-a6ce-4d4c-a207-b19fb703a183" providerId="ADAL" clId="{22C1154A-9C01-4E22-8685-FE04176B2A2F}" dt="2021-02-19T09:01:22.502" v="3698" actId="20577"/>
        <pc:sldMkLst>
          <pc:docMk/>
          <pc:sldMk cId="637456317" sldId="301"/>
        </pc:sldMkLst>
        <pc:spChg chg="mod">
          <ac:chgData name="Bob Rajan" userId="efe1b2ae-a6ce-4d4c-a207-b19fb703a183" providerId="ADAL" clId="{22C1154A-9C01-4E22-8685-FE04176B2A2F}" dt="2021-02-18T16:43:13.035" v="1619" actId="20577"/>
          <ac:spMkLst>
            <pc:docMk/>
            <pc:sldMk cId="637456317" sldId="301"/>
            <ac:spMk id="9" creationId="{00000000-0000-0000-0000-000000000000}"/>
          </ac:spMkLst>
        </pc:spChg>
        <pc:picChg chg="add mod">
          <ac:chgData name="Bob Rajan" userId="efe1b2ae-a6ce-4d4c-a207-b19fb703a183" providerId="ADAL" clId="{22C1154A-9C01-4E22-8685-FE04176B2A2F}" dt="2021-02-18T16:08:57.966" v="1376" actId="14100"/>
          <ac:picMkLst>
            <pc:docMk/>
            <pc:sldMk cId="637456317" sldId="301"/>
            <ac:picMk id="6" creationId="{A0F7409F-841C-4E3C-8B3A-0EBF954E0385}"/>
          </ac:picMkLst>
        </pc:picChg>
        <pc:picChg chg="del">
          <ac:chgData name="Bob Rajan" userId="efe1b2ae-a6ce-4d4c-a207-b19fb703a183" providerId="ADAL" clId="{22C1154A-9C01-4E22-8685-FE04176B2A2F}" dt="2021-02-18T16:06:10.590" v="1370" actId="478"/>
          <ac:picMkLst>
            <pc:docMk/>
            <pc:sldMk cId="637456317" sldId="301"/>
            <ac:picMk id="7" creationId="{CB699ABD-1249-4F02-BAF2-3A5B644D74FE}"/>
          </ac:picMkLst>
        </pc:picChg>
        <pc:picChg chg="del">
          <ac:chgData name="Bob Rajan" userId="efe1b2ae-a6ce-4d4c-a207-b19fb703a183" providerId="ADAL" clId="{22C1154A-9C01-4E22-8685-FE04176B2A2F}" dt="2021-02-18T16:06:13.123" v="1371" actId="478"/>
          <ac:picMkLst>
            <pc:docMk/>
            <pc:sldMk cId="637456317" sldId="301"/>
            <ac:picMk id="8" creationId="{E5F6B1C4-C618-4CF9-861C-F8587EB0C03D}"/>
          </ac:picMkLst>
        </pc:picChg>
        <pc:picChg chg="add mod">
          <ac:chgData name="Bob Rajan" userId="efe1b2ae-a6ce-4d4c-a207-b19fb703a183" providerId="ADAL" clId="{22C1154A-9C01-4E22-8685-FE04176B2A2F}" dt="2021-02-18T16:09:16.055" v="1378" actId="1076"/>
          <ac:picMkLst>
            <pc:docMk/>
            <pc:sldMk cId="637456317" sldId="301"/>
            <ac:picMk id="10" creationId="{53E15B2E-9F19-43C8-95F1-31C9426B7CAA}"/>
          </ac:picMkLst>
        </pc:picChg>
      </pc:sldChg>
      <pc:sldChg chg="addSp delSp modSp add mod modNotes">
        <pc:chgData name="Bob Rajan" userId="efe1b2ae-a6ce-4d4c-a207-b19fb703a183" providerId="ADAL" clId="{22C1154A-9C01-4E22-8685-FE04176B2A2F}" dt="2021-02-19T09:03:40.372" v="3758" actId="115"/>
        <pc:sldMkLst>
          <pc:docMk/>
          <pc:sldMk cId="3141305156" sldId="302"/>
        </pc:sldMkLst>
        <pc:spChg chg="mod">
          <ac:chgData name="Bob Rajan" userId="efe1b2ae-a6ce-4d4c-a207-b19fb703a183" providerId="ADAL" clId="{22C1154A-9C01-4E22-8685-FE04176B2A2F}" dt="2021-02-18T16:17:26.615" v="1446" actId="20577"/>
          <ac:spMkLst>
            <pc:docMk/>
            <pc:sldMk cId="3141305156" sldId="302"/>
            <ac:spMk id="9" creationId="{00000000-0000-0000-0000-000000000000}"/>
          </ac:spMkLst>
        </pc:spChg>
        <pc:picChg chg="add mod">
          <ac:chgData name="Bob Rajan" userId="efe1b2ae-a6ce-4d4c-a207-b19fb703a183" providerId="ADAL" clId="{22C1154A-9C01-4E22-8685-FE04176B2A2F}" dt="2021-02-18T16:17:34.600" v="1449" actId="1076"/>
          <ac:picMkLst>
            <pc:docMk/>
            <pc:sldMk cId="3141305156" sldId="302"/>
            <ac:picMk id="6" creationId="{9D20C1DC-0934-4FD8-9D02-78C92E3A3896}"/>
          </ac:picMkLst>
        </pc:picChg>
        <pc:picChg chg="del">
          <ac:chgData name="Bob Rajan" userId="efe1b2ae-a6ce-4d4c-a207-b19fb703a183" providerId="ADAL" clId="{22C1154A-9C01-4E22-8685-FE04176B2A2F}" dt="2021-02-18T16:17:16.888" v="1432" actId="478"/>
          <ac:picMkLst>
            <pc:docMk/>
            <pc:sldMk cId="3141305156" sldId="302"/>
            <ac:picMk id="7" creationId="{CB699ABD-1249-4F02-BAF2-3A5B644D74FE}"/>
          </ac:picMkLst>
        </pc:picChg>
        <pc:picChg chg="del">
          <ac:chgData name="Bob Rajan" userId="efe1b2ae-a6ce-4d4c-a207-b19fb703a183" providerId="ADAL" clId="{22C1154A-9C01-4E22-8685-FE04176B2A2F}" dt="2021-02-18T16:17:18.781" v="1433" actId="478"/>
          <ac:picMkLst>
            <pc:docMk/>
            <pc:sldMk cId="3141305156" sldId="302"/>
            <ac:picMk id="8" creationId="{E5F6B1C4-C618-4CF9-861C-F8587EB0C03D}"/>
          </ac:picMkLst>
        </pc:picChg>
      </pc:sldChg>
      <pc:sldChg chg="addSp delSp modSp add del modNotes">
        <pc:chgData name="Bob Rajan" userId="efe1b2ae-a6ce-4d4c-a207-b19fb703a183" providerId="ADAL" clId="{22C1154A-9C01-4E22-8685-FE04176B2A2F}" dt="2021-02-18T17:18:43.909" v="2684" actId="20577"/>
        <pc:sldMkLst>
          <pc:docMk/>
          <pc:sldMk cId="2435379342" sldId="303"/>
        </pc:sldMkLst>
        <pc:picChg chg="add mod">
          <ac:chgData name="Bob Rajan" userId="efe1b2ae-a6ce-4d4c-a207-b19fb703a183" providerId="ADAL" clId="{22C1154A-9C01-4E22-8685-FE04176B2A2F}" dt="2021-02-18T16:47:01.637" v="1644" actId="1076"/>
          <ac:picMkLst>
            <pc:docMk/>
            <pc:sldMk cId="2435379342" sldId="303"/>
            <ac:picMk id="6" creationId="{34C019DA-E5AC-428A-B7B0-D31C2ACCB9CC}"/>
          </ac:picMkLst>
        </pc:picChg>
        <pc:picChg chg="del">
          <ac:chgData name="Bob Rajan" userId="efe1b2ae-a6ce-4d4c-a207-b19fb703a183" providerId="ADAL" clId="{22C1154A-9C01-4E22-8685-FE04176B2A2F}" dt="2021-02-18T16:17:41.009" v="1450" actId="478"/>
          <ac:picMkLst>
            <pc:docMk/>
            <pc:sldMk cId="2435379342" sldId="303"/>
            <ac:picMk id="7" creationId="{CB699ABD-1249-4F02-BAF2-3A5B644D74FE}"/>
          </ac:picMkLst>
        </pc:picChg>
        <pc:picChg chg="del">
          <ac:chgData name="Bob Rajan" userId="efe1b2ae-a6ce-4d4c-a207-b19fb703a183" providerId="ADAL" clId="{22C1154A-9C01-4E22-8685-FE04176B2A2F}" dt="2021-02-18T16:17:42.887" v="1451" actId="478"/>
          <ac:picMkLst>
            <pc:docMk/>
            <pc:sldMk cId="2435379342" sldId="303"/>
            <ac:picMk id="8" creationId="{E5F6B1C4-C618-4CF9-861C-F8587EB0C03D}"/>
          </ac:picMkLst>
        </pc:picChg>
        <pc:picChg chg="add mod">
          <ac:chgData name="Bob Rajan" userId="efe1b2ae-a6ce-4d4c-a207-b19fb703a183" providerId="ADAL" clId="{22C1154A-9C01-4E22-8685-FE04176B2A2F}" dt="2021-02-18T16:46:59.358" v="1643" actId="14100"/>
          <ac:picMkLst>
            <pc:docMk/>
            <pc:sldMk cId="2435379342" sldId="303"/>
            <ac:picMk id="10" creationId="{7F255D7F-AEB6-4EC7-B49E-B7E5FA7719CF}"/>
          </ac:picMkLst>
        </pc:picChg>
      </pc:sldChg>
      <pc:sldChg chg="addSp delSp modSp add del ord modNotes">
        <pc:chgData name="Bob Rajan" userId="efe1b2ae-a6ce-4d4c-a207-b19fb703a183" providerId="ADAL" clId="{22C1154A-9C01-4E22-8685-FE04176B2A2F}" dt="2021-02-18T17:33:23.207" v="2951" actId="6549"/>
        <pc:sldMkLst>
          <pc:docMk/>
          <pc:sldMk cId="411642710" sldId="304"/>
        </pc:sldMkLst>
        <pc:picChg chg="add mod">
          <ac:chgData name="Bob Rajan" userId="efe1b2ae-a6ce-4d4c-a207-b19fb703a183" providerId="ADAL" clId="{22C1154A-9C01-4E22-8685-FE04176B2A2F}" dt="2021-02-18T16:22:57.764" v="1465" actId="14100"/>
          <ac:picMkLst>
            <pc:docMk/>
            <pc:sldMk cId="411642710" sldId="304"/>
            <ac:picMk id="6" creationId="{197375FF-AB7C-44D4-9F80-F0304BD38A36}"/>
          </ac:picMkLst>
        </pc:picChg>
        <pc:picChg chg="del">
          <ac:chgData name="Bob Rajan" userId="efe1b2ae-a6ce-4d4c-a207-b19fb703a183" providerId="ADAL" clId="{22C1154A-9C01-4E22-8685-FE04176B2A2F}" dt="2021-02-18T16:21:28.599" v="1455" actId="478"/>
          <ac:picMkLst>
            <pc:docMk/>
            <pc:sldMk cId="411642710" sldId="304"/>
            <ac:picMk id="7" creationId="{CB699ABD-1249-4F02-BAF2-3A5B644D74FE}"/>
          </ac:picMkLst>
        </pc:picChg>
        <pc:picChg chg="del">
          <ac:chgData name="Bob Rajan" userId="efe1b2ae-a6ce-4d4c-a207-b19fb703a183" providerId="ADAL" clId="{22C1154A-9C01-4E22-8685-FE04176B2A2F}" dt="2021-02-18T16:21:30.257" v="1456" actId="478"/>
          <ac:picMkLst>
            <pc:docMk/>
            <pc:sldMk cId="411642710" sldId="304"/>
            <ac:picMk id="8" creationId="{E5F6B1C4-C618-4CF9-861C-F8587EB0C03D}"/>
          </ac:picMkLst>
        </pc:picChg>
      </pc:sldChg>
      <pc:sldChg chg="addSp delSp modSp add mod ord modNotes">
        <pc:chgData name="Bob Rajan" userId="efe1b2ae-a6ce-4d4c-a207-b19fb703a183" providerId="ADAL" clId="{22C1154A-9C01-4E22-8685-FE04176B2A2F}" dt="2021-02-19T09:01:54.724" v="3714" actId="1076"/>
        <pc:sldMkLst>
          <pc:docMk/>
          <pc:sldMk cId="1594080509" sldId="305"/>
        </pc:sldMkLst>
        <pc:picChg chg="add mod">
          <ac:chgData name="Bob Rajan" userId="efe1b2ae-a6ce-4d4c-a207-b19fb703a183" providerId="ADAL" clId="{22C1154A-9C01-4E22-8685-FE04176B2A2F}" dt="2021-02-18T16:55:57.691" v="1675" actId="1076"/>
          <ac:picMkLst>
            <pc:docMk/>
            <pc:sldMk cId="1594080509" sldId="305"/>
            <ac:picMk id="3" creationId="{FB3D7C91-0A7D-4076-94F3-E4C6D1E83466}"/>
          </ac:picMkLst>
        </pc:picChg>
        <pc:picChg chg="del">
          <ac:chgData name="Bob Rajan" userId="efe1b2ae-a6ce-4d4c-a207-b19fb703a183" providerId="ADAL" clId="{22C1154A-9C01-4E22-8685-FE04176B2A2F}" dt="2021-02-18T16:55:27.412" v="1663" actId="478"/>
          <ac:picMkLst>
            <pc:docMk/>
            <pc:sldMk cId="1594080509" sldId="305"/>
            <ac:picMk id="7" creationId="{CB699ABD-1249-4F02-BAF2-3A5B644D74FE}"/>
          </ac:picMkLst>
        </pc:picChg>
        <pc:picChg chg="del">
          <ac:chgData name="Bob Rajan" userId="efe1b2ae-a6ce-4d4c-a207-b19fb703a183" providerId="ADAL" clId="{22C1154A-9C01-4E22-8685-FE04176B2A2F}" dt="2021-02-18T16:55:29.619" v="1664" actId="478"/>
          <ac:picMkLst>
            <pc:docMk/>
            <pc:sldMk cId="1594080509" sldId="305"/>
            <ac:picMk id="8" creationId="{E5F6B1C4-C618-4CF9-861C-F8587EB0C03D}"/>
          </ac:picMkLst>
        </pc:picChg>
      </pc:sldChg>
      <pc:sldChg chg="add del">
        <pc:chgData name="Bob Rajan" userId="efe1b2ae-a6ce-4d4c-a207-b19fb703a183" providerId="ADAL" clId="{22C1154A-9C01-4E22-8685-FE04176B2A2F}" dt="2021-02-18T16:59:24.841" v="1705" actId="47"/>
        <pc:sldMkLst>
          <pc:docMk/>
          <pc:sldMk cId="4134485373" sldId="306"/>
        </pc:sldMkLst>
      </pc:sldChg>
      <pc:sldChg chg="add del">
        <pc:chgData name="Bob Rajan" userId="efe1b2ae-a6ce-4d4c-a207-b19fb703a183" providerId="ADAL" clId="{22C1154A-9C01-4E22-8685-FE04176B2A2F}" dt="2021-02-18T16:59:27.924" v="1706" actId="47"/>
        <pc:sldMkLst>
          <pc:docMk/>
          <pc:sldMk cId="1137777131" sldId="307"/>
        </pc:sldMkLst>
      </pc:sldChg>
      <pc:sldChg chg="add del">
        <pc:chgData name="Bob Rajan" userId="efe1b2ae-a6ce-4d4c-a207-b19fb703a183" providerId="ADAL" clId="{22C1154A-9C01-4E22-8685-FE04176B2A2F}" dt="2021-02-18T16:59:29.833" v="1707" actId="47"/>
        <pc:sldMkLst>
          <pc:docMk/>
          <pc:sldMk cId="3292014052" sldId="308"/>
        </pc:sldMkLst>
      </pc:sldChg>
      <pc:sldChg chg="addSp modSp add mod modNotes">
        <pc:chgData name="Bob Rajan" userId="efe1b2ae-a6ce-4d4c-a207-b19fb703a183" providerId="ADAL" clId="{22C1154A-9C01-4E22-8685-FE04176B2A2F}" dt="2021-02-19T09:03:17.670" v="3757" actId="20577"/>
        <pc:sldMkLst>
          <pc:docMk/>
          <pc:sldMk cId="3981626904" sldId="309"/>
        </pc:sldMkLst>
        <pc:spChg chg="mod">
          <ac:chgData name="Bob Rajan" userId="efe1b2ae-a6ce-4d4c-a207-b19fb703a183" providerId="ADAL" clId="{22C1154A-9C01-4E22-8685-FE04176B2A2F}" dt="2021-02-18T17:25:49.762" v="2751" actId="5793"/>
          <ac:spMkLst>
            <pc:docMk/>
            <pc:sldMk cId="3981626904" sldId="309"/>
            <ac:spMk id="9" creationId="{00000000-0000-0000-0000-000000000000}"/>
          </ac:spMkLst>
        </pc:spChg>
        <pc:picChg chg="add mod">
          <ac:chgData name="Bob Rajan" userId="efe1b2ae-a6ce-4d4c-a207-b19fb703a183" providerId="ADAL" clId="{22C1154A-9C01-4E22-8685-FE04176B2A2F}" dt="2021-02-18T17:29:29.552" v="2760" actId="14100"/>
          <ac:picMkLst>
            <pc:docMk/>
            <pc:sldMk cId="3981626904" sldId="309"/>
            <ac:picMk id="3" creationId="{F686A724-DB93-406B-ADBF-CDCDE27C2A1B}"/>
          </ac:picMkLst>
        </pc:picChg>
        <pc:picChg chg="add mod">
          <ac:chgData name="Bob Rajan" userId="efe1b2ae-a6ce-4d4c-a207-b19fb703a183" providerId="ADAL" clId="{22C1154A-9C01-4E22-8685-FE04176B2A2F}" dt="2021-02-18T17:29:08.264" v="2752" actId="1076"/>
          <ac:picMkLst>
            <pc:docMk/>
            <pc:sldMk cId="3981626904" sldId="309"/>
            <ac:picMk id="5" creationId="{6984AECD-C486-484F-A9C2-73B500BE3432}"/>
          </ac:picMkLst>
        </pc:picChg>
      </pc:sldChg>
      <pc:sldChg chg="addSp modSp add mod modNotes">
        <pc:chgData name="Bob Rajan" userId="efe1b2ae-a6ce-4d4c-a207-b19fb703a183" providerId="ADAL" clId="{22C1154A-9C01-4E22-8685-FE04176B2A2F}" dt="2021-02-19T09:01:33.251" v="3700" actId="1076"/>
        <pc:sldMkLst>
          <pc:docMk/>
          <pc:sldMk cId="556319509" sldId="310"/>
        </pc:sldMkLst>
        <pc:spChg chg="mod">
          <ac:chgData name="Bob Rajan" userId="efe1b2ae-a6ce-4d4c-a207-b19fb703a183" providerId="ADAL" clId="{22C1154A-9C01-4E22-8685-FE04176B2A2F}" dt="2021-02-18T16:44:03.805" v="1638" actId="5793"/>
          <ac:spMkLst>
            <pc:docMk/>
            <pc:sldMk cId="556319509" sldId="310"/>
            <ac:spMk id="9" creationId="{00000000-0000-0000-0000-000000000000}"/>
          </ac:spMkLst>
        </pc:spChg>
        <pc:picChg chg="add mod">
          <ac:chgData name="Bob Rajan" userId="efe1b2ae-a6ce-4d4c-a207-b19fb703a183" providerId="ADAL" clId="{22C1154A-9C01-4E22-8685-FE04176B2A2F}" dt="2021-02-18T16:13:06.379" v="1392" actId="1076"/>
          <ac:picMkLst>
            <pc:docMk/>
            <pc:sldMk cId="556319509" sldId="310"/>
            <ac:picMk id="5" creationId="{C18A93EE-B933-47CE-83F8-6C36B0DACAFD}"/>
          </ac:picMkLst>
        </pc:picChg>
        <pc:picChg chg="add mod">
          <ac:chgData name="Bob Rajan" userId="efe1b2ae-a6ce-4d4c-a207-b19fb703a183" providerId="ADAL" clId="{22C1154A-9C01-4E22-8685-FE04176B2A2F}" dt="2021-02-18T16:14:23.516" v="1412" actId="1076"/>
          <ac:picMkLst>
            <pc:docMk/>
            <pc:sldMk cId="556319509" sldId="310"/>
            <ac:picMk id="6" creationId="{11F0FC38-1937-48F0-B03D-C168015781E6}"/>
          </ac:picMkLst>
        </pc:picChg>
        <pc:picChg chg="add mod">
          <ac:chgData name="Bob Rajan" userId="efe1b2ae-a6ce-4d4c-a207-b19fb703a183" providerId="ADAL" clId="{22C1154A-9C01-4E22-8685-FE04176B2A2F}" dt="2021-02-18T16:13:14.815" v="1394" actId="14100"/>
          <ac:picMkLst>
            <pc:docMk/>
            <pc:sldMk cId="556319509" sldId="310"/>
            <ac:picMk id="7" creationId="{E1A0DA93-2A5B-4DA3-983F-709F8E8DD55B}"/>
          </ac:picMkLst>
        </pc:picChg>
        <pc:picChg chg="add mod">
          <ac:chgData name="Bob Rajan" userId="efe1b2ae-a6ce-4d4c-a207-b19fb703a183" providerId="ADAL" clId="{22C1154A-9C01-4E22-8685-FE04176B2A2F}" dt="2021-02-18T16:45:11.280" v="1640" actId="1076"/>
          <ac:picMkLst>
            <pc:docMk/>
            <pc:sldMk cId="556319509" sldId="310"/>
            <ac:picMk id="8" creationId="{C63B76ED-C827-4D41-9C6F-3F8BF45BCCC5}"/>
          </ac:picMkLst>
        </pc:picChg>
      </pc:sldChg>
      <pc:sldChg chg="addSp delSp modSp add mod modNotes">
        <pc:chgData name="Bob Rajan" userId="efe1b2ae-a6ce-4d4c-a207-b19fb703a183" providerId="ADAL" clId="{22C1154A-9C01-4E22-8685-FE04176B2A2F}" dt="2021-02-20T13:51:14.006" v="3782" actId="14100"/>
        <pc:sldMkLst>
          <pc:docMk/>
          <pc:sldMk cId="1535558554" sldId="311"/>
        </pc:sldMkLst>
        <pc:spChg chg="del mod">
          <ac:chgData name="Bob Rajan" userId="efe1b2ae-a6ce-4d4c-a207-b19fb703a183" providerId="ADAL" clId="{22C1154A-9C01-4E22-8685-FE04176B2A2F}" dt="2021-02-20T13:50:22.835" v="3769" actId="478"/>
          <ac:spMkLst>
            <pc:docMk/>
            <pc:sldMk cId="1535558554" sldId="311"/>
            <ac:spMk id="4" creationId="{5F56900B-2548-4391-B6D6-C04FCC06639D}"/>
          </ac:spMkLst>
        </pc:spChg>
        <pc:spChg chg="del">
          <ac:chgData name="Bob Rajan" userId="efe1b2ae-a6ce-4d4c-a207-b19fb703a183" providerId="ADAL" clId="{22C1154A-9C01-4E22-8685-FE04176B2A2F}" dt="2021-02-20T13:50:26.688" v="3770" actId="478"/>
          <ac:spMkLst>
            <pc:docMk/>
            <pc:sldMk cId="1535558554" sldId="311"/>
            <ac:spMk id="5" creationId="{A0E245AE-A8E6-4C2A-B432-83CB6B874730}"/>
          </ac:spMkLst>
        </pc:spChg>
        <pc:spChg chg="del">
          <ac:chgData name="Bob Rajan" userId="efe1b2ae-a6ce-4d4c-a207-b19fb703a183" providerId="ADAL" clId="{22C1154A-9C01-4E22-8685-FE04176B2A2F}" dt="2021-02-20T13:50:30.769" v="3771" actId="478"/>
          <ac:spMkLst>
            <pc:docMk/>
            <pc:sldMk cId="1535558554" sldId="311"/>
            <ac:spMk id="8" creationId="{4B36A81E-49DE-49C1-A9A1-524003AD0F8C}"/>
          </ac:spMkLst>
        </pc:spChg>
        <pc:picChg chg="add mod">
          <ac:chgData name="Bob Rajan" userId="efe1b2ae-a6ce-4d4c-a207-b19fb703a183" providerId="ADAL" clId="{22C1154A-9C01-4E22-8685-FE04176B2A2F}" dt="2021-02-20T13:51:14.006" v="3782" actId="14100"/>
          <ac:picMkLst>
            <pc:docMk/>
            <pc:sldMk cId="1535558554" sldId="311"/>
            <ac:picMk id="9" creationId="{9B066F5C-C1AD-47FD-8617-A68D59B74F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CB0658-5B3F-4407-A3DE-AF6456712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45BC7-CB0B-4650-9096-4952B4AC43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C323-F1E1-4076-A866-F7F04171D20A}" type="datetime8">
              <a:rPr lang="en-GB" smtClean="0"/>
              <a:t>20/02/2021 13:48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3B8CE-191A-410E-9DE9-D894DBB184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77AE6-D926-4BC3-B6A8-5C2F146E4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AF8A-E1F2-4323-AEE2-4E17343A7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665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3BB5-A199-41C3-AC96-3EE2503A4B36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03B5-BBC3-487F-A7EF-70AB569E06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502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96752" y="4716016"/>
            <a:ext cx="4126904" cy="1029711"/>
          </a:xfrm>
        </p:spPr>
        <p:txBody>
          <a:bodyPr/>
          <a:lstStyle/>
          <a:p>
            <a:r>
              <a:rPr lang="en-GB" sz="1600" dirty="0">
                <a:cs typeface="Arial" panose="020B0604020202020204" pitchFamily="34" charset="0"/>
              </a:rPr>
              <a:t>This presentation summarises</a:t>
            </a:r>
            <a:br>
              <a:rPr lang="en-GB" sz="1600" dirty="0">
                <a:cs typeface="Arial" panose="020B0604020202020204" pitchFamily="34" charset="0"/>
              </a:rPr>
            </a:br>
            <a:r>
              <a:rPr lang="en-GB" sz="1600" dirty="0">
                <a:cs typeface="Arial" panose="020B0604020202020204" pitchFamily="34" charset="0"/>
              </a:rPr>
              <a:t>the requirements of the Workplace (Health, Safety and Welfare) Regulations 1992. </a:t>
            </a:r>
            <a:endParaRPr lang="en-GB" sz="1600" dirty="0"/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20" y="4687806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C6A6B-B2BD-436C-A3EC-EEB8DFABCC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E0F741-1713-4BEA-9B1F-A97329A61385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90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84784" y="4644008"/>
            <a:ext cx="3744416" cy="1944216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right now. </a:t>
            </a:r>
          </a:p>
          <a:p>
            <a:endParaRPr lang="en-GB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become an acceptable facility, if it is cleaned and kept tidy by the employer and the </a:t>
            </a:r>
            <a:r>
              <a:rPr lang="en-GB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7F79-433A-4FCB-B62E-8B692C111B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534174-230A-48AF-85C0-5040B912FF4C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2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24744" y="4788024"/>
            <a:ext cx="4270920" cy="1533767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Imaginative DIY running hot water. The facility is not acceptable.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1F27-C2B0-45AE-A435-4A070805D3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2B9165-1E8F-49E5-9DDE-2A009B60E3AE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7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6792" y="4694417"/>
            <a:ext cx="2952328" cy="1317743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20" y="4687806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CB8D-B4DC-4EEE-BCBD-D43FC5FA03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41F11A-5572-4851-941F-F6BF5D0D0EBE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5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Rectangle 4"/>
          <p:cNvSpPr/>
          <p:nvPr/>
        </p:nvSpPr>
        <p:spPr>
          <a:xfrm>
            <a:off x="960419" y="4687804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334544" y="8680747"/>
            <a:ext cx="2971800" cy="458787"/>
          </a:xfrm>
        </p:spPr>
        <p:txBody>
          <a:bodyPr/>
          <a:lstStyle/>
          <a:p>
            <a:fld id="{050E7122-D7FA-4572-818A-D70EEFFCB670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9A3AB3-F50D-434D-9D53-618DC0A0E8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ADDDEE-3C23-4B4B-9CBA-FFBBA3918FAE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9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6232" y="5296371"/>
            <a:ext cx="4678382" cy="1944216"/>
          </a:xfrm>
        </p:spPr>
        <p:txBody>
          <a:bodyPr/>
          <a:lstStyle/>
          <a:p>
            <a:r>
              <a:rPr lang="en-GB" sz="1400" dirty="0">
                <a:solidFill>
                  <a:srgbClr val="00B050"/>
                </a:solidFill>
              </a:rPr>
              <a:t>No Notes for this slide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419" y="4687804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334544" y="8608739"/>
            <a:ext cx="2971800" cy="458787"/>
          </a:xfrm>
        </p:spPr>
        <p:txBody>
          <a:bodyPr/>
          <a:lstStyle/>
          <a:p>
            <a:fld id="{050E7122-D7FA-4572-818A-D70EEFFCB670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C142-82FE-4ED8-9113-2184773502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49015C9-E977-4B65-9AE3-F89E6A0A42CC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8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216" y="4694417"/>
            <a:ext cx="5904656" cy="1029711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cs typeface="Arial" panose="020B0604020202020204" pitchFamily="34" charset="0"/>
              </a:rPr>
              <a:t>Do not forget the Disability Discrimination Act has influence too.</a:t>
            </a:r>
            <a:endParaRPr lang="en-GB" sz="16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20" y="4687806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DD104-07A3-4637-80A5-15020687BA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D135CD4-830A-42A8-B991-07FC51F0581B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4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216" y="4694417"/>
            <a:ext cx="5904656" cy="38380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What facilities needs to be provide for changing and storing clothing?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 If the work activity requires  employees to change into and wear specialist clothing (overalls, a uniform, thermal clothing etc), then employer must provide enough changing rooms for the number of people expected to use them.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Where a changing room is provided it should: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■ be readily accessible;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■ contain, or lead directly to, clothing storage and washing facilities; ■ provide seating;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■ provide a means for hanging clothes _ a hook or peg may be sufficient;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■ ensure the privacy of the user. Separate use of changing facilities should be available to men and women.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20" y="4687806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53825-156B-4210-BD89-4B94F838E4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A06AE7-E746-48F3-AD90-A5B7CDA0AD29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57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0768" y="4499992"/>
            <a:ext cx="4270920" cy="2304256"/>
          </a:xfrm>
        </p:spPr>
        <p:txBody>
          <a:bodyPr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want know more, see HSE guidance(see slide 1) for more details on each of the issue, but that is for the employer to deliver.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the facility you are using have the key features described on this slide, you are likely to have an acceptable facility.</a:t>
            </a: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8283-0FE1-4FBD-8952-B787BCDE75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C08C68-5619-43FA-AEE0-CA5A2D24D973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84784" y="4788024"/>
            <a:ext cx="4176464" cy="1893807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</a:rPr>
              <a:t>The wash basins have hot/cold running water, lathering and drying facility is seen. Clean. Overall both facilities are likely to be acceptable.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420" y="4687806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C60C5-0594-4314-B023-6BB47E7551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98B2F9-7D4A-4ACE-B13F-3C8971F64911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3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68760" y="4572000"/>
            <a:ext cx="4392488" cy="3024336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paint the scene – No</a:t>
            </a: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corner unit is too small to facilitate washing hands and forearms. Toilet walls and floor appear to be dirty. Require a closer observation.</a:t>
            </a: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that the occupier of this facility care about their workers.</a:t>
            </a:r>
          </a:p>
          <a:p>
            <a:endParaRPr lang="en-GB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a HSE inspector inspecting this facility would take action.</a:t>
            </a:r>
          </a:p>
          <a:p>
            <a:endParaRPr lang="en-GB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Discuss/examine both questions.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93BE-FAAA-430E-A234-3B69B99276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45D374-0237-413C-9BB6-83649BB2243C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7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84784" y="4716016"/>
            <a:ext cx="3960440" cy="1533767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</a:rPr>
              <a:t>Not acceptable in many fronts - Discuss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58D7-E03E-404A-917C-0C7E26381A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0BC3F7-B4B1-4560-89EF-C7A192410AAD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94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2736" y="4716016"/>
            <a:ext cx="4680520" cy="1461759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appears an acceptable facility. Other areas are not visible to observe.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2485-5AA4-413C-827E-7172D48685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A9630B-CA1C-4BC1-9C25-35DF13284CAB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33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96752" y="4694417"/>
            <a:ext cx="4464496" cy="3117943"/>
          </a:xfrm>
        </p:spPr>
        <p:txBody>
          <a:bodyPr/>
          <a:lstStyle/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with a handle is an acceptable portable hand washing station. The other associated facilities are not visible -  lathering and drying agent. One has to watch for manual handling issues and the requirements of the manual handling regulations.</a:t>
            </a:r>
          </a:p>
          <a:p>
            <a:endParaRPr lang="en-GB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one is an acceptable system for vans, fire tenders etc. The paper for drying the dirt on hands are not seen.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16C5B-22D7-4692-9550-3484465F0F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F02C98-AAE5-4A3A-94A5-2EDE3E5E9DA6}" type="datetime8">
              <a:rPr lang="en-GB" smtClean="0"/>
              <a:t>20/02/2021 13:48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7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2A54-5579-40E4-88CB-1E067240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50600-8440-466D-8F03-F6F5BE25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4BFE-0A7F-489B-ABBC-B32C32F1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DFAA-0BFE-4CC2-BE73-09A72EEC0D40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6C45-FEBE-4101-8B82-4BC5BDD3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5B831-19FB-45DF-9D92-8B6F608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47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5693-719D-49BD-A511-D47B0AB3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1B013-F900-4FE9-86E7-F720C4885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4340-1A33-4397-AD1D-50B880F4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332C-5E51-4BD7-B068-B0F1C870C593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9A0D-A39E-49AF-A354-49C8F05F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D7EE-0304-46F7-993D-EDE95D77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4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90209-0156-4447-BB44-0DC153C0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C6E3A-318A-4E6A-B1F7-97313DC96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0F750-1528-4410-A4B8-2423C042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D63-3154-4FA3-A87D-573B82AD2E89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0A16-252F-4EF8-8A02-2365A8CD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F387B-8527-41BB-91B8-8C9A5559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6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DE99-0312-4310-9F8E-3395AD1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0A6A-E2DE-408B-9635-4ED97129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A1E9-EC84-4E0D-BFB2-FC93AE8C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D147-63F3-40F0-9419-FF02511FE4EE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EB26-A12A-4697-A9F2-101CAEC5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B5D4A-C58C-406F-808C-A07330C2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1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D672-B63E-410C-917D-A821C33B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9D13A-0036-42DE-A4A6-9C669A2E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6931-BC85-46A1-BA9A-0487C6E7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3EE2-C152-4D7E-A24D-89846380136A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8CB72-FDA7-47A5-93C2-5250509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74D6-ECA6-4780-83A2-53A9BCEF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2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A849-D6E5-4058-A6C6-2D169711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1A6F-EC8C-42D0-AB4D-7F2026F0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3BA7-D46B-44C4-9195-39DB4BC7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6E23E-9C8E-414C-8033-930E9AD1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6A00-0E26-4169-9F14-050D5BF94A1B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7201-2380-467B-B34C-954693AD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EB90-9891-420D-A838-693F9933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26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9D58-A084-4D0B-8096-95CB68A5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B812-31FA-4A87-95B3-A0945D8F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EBFA0-04AB-405A-98DB-2325D6C94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4F867-294B-49EC-AE2A-43178C2B1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A25EC-5286-458A-B255-55CB1774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74CFF-45B2-437E-AF11-6FFC6FC0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CF99-552B-4C3F-949C-511488FF448C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0FF09-57E9-48F4-B9FC-72302DA7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35EA1-FB0A-4937-9E9D-30609AB5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4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4FE-912F-4DC3-8796-7DEFC880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5014D-69FE-4641-A93B-4FC84FA2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5C93-4199-4F48-AC43-95D98D8862D6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D78C4-B62C-4E7F-8547-67A535B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08DA7-15A1-4D0B-B483-772EB54F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1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958B0-220D-423F-8B20-10680B31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5159-05C8-43C7-B4D5-E6741357646E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7D0E0-4565-4E4B-B900-3A5B8EC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CFB84-E928-4672-BEC4-D42CF37F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8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2D1F-E33E-4B82-B62C-345689C9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E120-4F86-44C9-999C-A89BDC5D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F0AD-DF7A-4360-B982-E78A7C9A6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C623A-E0F7-4CD4-BE90-405963C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FFA4-761C-4E8C-8576-4AB38BAA2B52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A42BD-809E-49D6-AC8A-F7EA4E4A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368F2-DAF6-4D50-8549-2BC3EFD3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0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F517-C7AC-4EC7-A913-7B4D95F2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53DDD-A455-42F3-A222-BF2A33A6A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68741-0882-4955-887B-E0E4CC99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FC7A1-DBAF-476A-99B3-822DD617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B4BA-09A9-4CEC-BCC3-459360A78A00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B014-8283-4D1F-A44B-6B57A0ED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0DC20-A764-4975-B6FF-F45471D2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1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48D31-98ED-428C-8768-6759681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7ACF5-6687-4B1E-86C9-FEAAEF286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1CF46-DC36-47C3-B68F-F99A377F2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54A1-1797-423B-8C0B-E72400CEFE15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EE72B-CEC0-452E-9F1B-BE5160964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A396-D200-41AA-BF48-FF792C486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6CE2-65BA-4721-BB1A-1EDB821F77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afetygroupsuk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7F23293-CDF5-46FB-B26F-C017617FD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324036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2309A-1A10-4E20-9101-F4A28D3F59BE}"/>
              </a:ext>
            </a:extLst>
          </p:cNvPr>
          <p:cNvSpPr txBox="1"/>
          <p:nvPr/>
        </p:nvSpPr>
        <p:spPr>
          <a:xfrm>
            <a:off x="4644008" y="1916832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Workplace (Health, Safety and Welfare) Regulations 1992. 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C25A2-BE53-4D2B-9625-1759C93D4E96}"/>
              </a:ext>
            </a:extLst>
          </p:cNvPr>
          <p:cNvSpPr txBox="1"/>
          <p:nvPr/>
        </p:nvSpPr>
        <p:spPr>
          <a:xfrm>
            <a:off x="5292080" y="5661248"/>
            <a:ext cx="30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Dr.</a:t>
            </a:r>
            <a:r>
              <a:rPr lang="en-GB" sz="2400" b="1" dirty="0">
                <a:solidFill>
                  <a:srgbClr val="C00000"/>
                </a:solidFill>
              </a:rPr>
              <a:t> Bob Rajan </a:t>
            </a:r>
            <a:r>
              <a:rPr lang="en-GB" b="1" dirty="0">
                <a:solidFill>
                  <a:srgbClr val="C00000"/>
                </a:solidFill>
              </a:rPr>
              <a:t>OBE JP PhD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1A37A-2662-4D9E-A361-6B509724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7A6-B359-4081-9450-CAB00C15B329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62EE8-8CC1-40D9-8C7F-2B5AD4B6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768FC-C2F7-4920-9AE0-BE621265E278}"/>
              </a:ext>
            </a:extLst>
          </p:cNvPr>
          <p:cNvSpPr/>
          <p:nvPr/>
        </p:nvSpPr>
        <p:spPr>
          <a:xfrm>
            <a:off x="395536" y="5013176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Please study each slide with its accompanying  notes to get to know the subject </a:t>
            </a:r>
          </a:p>
        </p:txBody>
      </p:sp>
    </p:spTree>
    <p:extLst>
      <p:ext uri="{BB962C8B-B14F-4D97-AF65-F5344CB8AC3E}">
        <p14:creationId xmlns:p14="http://schemas.microsoft.com/office/powerpoint/2010/main" val="100089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and suitable welfare facility?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D20C1DC-0934-4FD8-9D02-78C92E3A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844824"/>
            <a:ext cx="6096000" cy="406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DA6E8-F41E-43DD-A54E-E1C9FF9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3189-0F56-44B9-A025-BA947253D0A0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065A5-C202-4A8F-B575-CB7043A3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0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welfare facility?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375FF-AB7C-44D4-9F80-F0304BD3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4644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D62D0-1EBD-437D-B31D-3FFFDC00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67D5-F958-493A-A616-C19BE52BB98F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CA244-F5DD-4656-AB2C-6F57AE7B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welfare facility?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4C019DA-E5AC-428A-B7B0-D31C2ACC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F255D7F-AEB6-4EC7-B49E-B7E5FA77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5283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7EF0D-6D3A-4668-B732-8684810A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7BF4-690A-4326-B950-E48244220D6B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04319-D104-4EFD-9618-D135A0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7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232B-CF73-423F-A570-7AC3341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5103-00BD-4F4E-A6CB-24F349A5CB4B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AC36-9F03-4B5F-A2EA-D62D460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6900B-2548-4391-B6D6-C04FCC06639D}"/>
              </a:ext>
            </a:extLst>
          </p:cNvPr>
          <p:cNvSpPr txBox="1"/>
          <p:nvPr/>
        </p:nvSpPr>
        <p:spPr>
          <a:xfrm>
            <a:off x="4283968" y="2204864"/>
            <a:ext cx="4310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Note to Lecturers</a:t>
            </a:r>
          </a:p>
          <a:p>
            <a:r>
              <a:rPr lang="en-GB" sz="1400" dirty="0"/>
              <a:t>For SGUK certificate Word template please contact</a:t>
            </a:r>
          </a:p>
          <a:p>
            <a:r>
              <a:rPr lang="en-GB" sz="1400" dirty="0">
                <a:hlinkClick r:id="rId3"/>
              </a:rPr>
              <a:t>contact@safetygroupsuk.org.uk</a:t>
            </a:r>
            <a:endParaRPr lang="en-GB" sz="14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2D341-D6B5-48B9-B3F7-31F94CEE8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15964"/>
            <a:ext cx="1944216" cy="1340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A39F1-AF85-41B8-9946-ABB1920BD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312368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315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232B-CF73-423F-A570-7AC3341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17D-561D-407B-AE0F-DC1FBC95040E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AC36-9F03-4B5F-A2EA-D62D460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BAE23-4E6E-433B-9099-D811F7CF3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15964"/>
            <a:ext cx="1944216" cy="134076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066F5C-C1AD-47FD-8617-A68D59B74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64087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5256584" cy="72008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Welfare at work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20DDC-20E1-4E24-8D86-62DFF763A4AE}"/>
              </a:ext>
            </a:extLst>
          </p:cNvPr>
          <p:cNvSpPr txBox="1"/>
          <p:nvPr/>
        </p:nvSpPr>
        <p:spPr>
          <a:xfrm>
            <a:off x="683568" y="2132856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employer must:</a:t>
            </a:r>
          </a:p>
          <a:p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Provide </a:t>
            </a:r>
            <a:r>
              <a:rPr lang="en-GB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welfare facilities for his employees while they are at work.</a:t>
            </a:r>
          </a:p>
          <a:p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Consider and provide for the needs of employees with disabilities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052F0-C0A1-4ECA-8601-7B59EF4D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B36-8110-40E8-9E74-FA7C0BDAFF19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6F71-E340-427C-8E88-47589894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6A4FDC-AEF1-4317-B1BF-F27A98F7AFB2}"/>
              </a:ext>
            </a:extLst>
          </p:cNvPr>
          <p:cNvSpPr/>
          <p:nvPr/>
        </p:nvSpPr>
        <p:spPr>
          <a:xfrm>
            <a:off x="2483768" y="69269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at work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91120-49EB-4D92-8C7F-217D72713F7B}"/>
              </a:ext>
            </a:extLst>
          </p:cNvPr>
          <p:cNvSpPr txBox="1"/>
          <p:nvPr/>
        </p:nvSpPr>
        <p:spPr>
          <a:xfrm>
            <a:off x="2555776" y="1556792"/>
            <a:ext cx="53285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Will Include:</a:t>
            </a:r>
          </a:p>
          <a:p>
            <a:endParaRPr lang="en-GB" sz="28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Drinking water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Toilets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Washing facilities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Some where to sit, eat and make hot drinks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Somewhere to change cloths, if required to do the work safely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D0FEA-0D47-4B8B-8597-8C1374D1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DA0A-9A8A-4E7B-860A-F8D5464F16C3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C3931-C431-4342-94DE-C3CC602A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33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3609" y="620688"/>
            <a:ext cx="245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at work</a:t>
            </a:r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16BC4-51A5-4186-BB9B-A9D18D2D4CD3}"/>
              </a:ext>
            </a:extLst>
          </p:cNvPr>
          <p:cNvSpPr txBox="1"/>
          <p:nvPr/>
        </p:nvSpPr>
        <p:spPr>
          <a:xfrm>
            <a:off x="827584" y="1412776"/>
            <a:ext cx="797526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</a:t>
            </a:r>
            <a:r>
              <a:rPr lang="en-GB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 and washing facility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number of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toilets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enough and enough number of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washbasins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facilities for men and women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lockable)</a:t>
            </a: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Clean,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ventilated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“lit”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 paper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Sanitary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pads disposer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and cold water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Lathering agent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“dryer”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5359-4CBA-4CA5-A09F-1DA7E1E3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06A-4FD2-4CC7-B2ED-4B20142BB53A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F8D47-E95C-46E1-932A-003CF3E1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45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appropriate welfare facility?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B699ABD-1249-4F02-BAF2-3A5B644D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3888432" cy="30963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F6B1C4-C618-4CF9-861C-F8587EB0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916832"/>
            <a:ext cx="3168352" cy="3960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7370-D181-4B6E-9A0E-FFF46CBF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02EB-FE18-4AC2-B752-25577CD6159D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F8527-B83E-4F32-90DE-ACF724B2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6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and appropriate welfare facility?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0F7409F-841C-4E3C-8B3A-0EBF954E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55788"/>
            <a:ext cx="2230016" cy="33014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3E15B2E-9F19-43C8-95F1-31C9426B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18477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15B72-5B15-40F1-910B-2B5EDB2D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636F-EA59-4769-AF18-4BA354AE39FC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F6778-0A77-4534-B228-A28B373D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45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11663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and appropriate welfare facility?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8A93EE-B933-47CE-83F8-6C36B0DA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0433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1F0FC38-1937-48F0-B03D-C1680157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19442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1A0DA93-2A5B-4DA3-983F-709F8E8D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5082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63B76ED-C827-4D41-9C6F-3F8BF45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221088"/>
            <a:ext cx="2808312" cy="2520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F99AA-75BC-4BEF-8A66-E5D6283F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3CC8-67CE-4BC8-81BD-D210033D5731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47A31-D5F7-47BF-A9E6-FA1038C7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welfare facility?</a:t>
            </a:r>
          </a:p>
        </p:txBody>
      </p:sp>
      <p:pic>
        <p:nvPicPr>
          <p:cNvPr id="3" name="Picture 2" descr="A picture containing bathroom, toilet, indoor, blue&#10;&#10;Description automatically generated">
            <a:extLst>
              <a:ext uri="{FF2B5EF4-FFF2-40B4-BE49-F238E27FC236}">
                <a16:creationId xmlns:a16="http://schemas.microsoft.com/office/drawing/2014/main" id="{FB3D7C91-0A7D-4076-94F3-E4C6D1E8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4752528" cy="43204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14D25-E497-4C04-B35F-14A2C8A1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FFAE-A602-4D6D-956E-4AF2C939AE27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03A11-7D7A-47C3-8F49-94567359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8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4" y="0"/>
            <a:ext cx="1944216" cy="134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adequate portable handwashing  facility?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84AECD-C486-484F-A9C2-73B500BE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355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86A724-DB93-406B-ADBF-CDCDE27C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096344" cy="25922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41523-EBF7-4D54-B8F5-4D930AE2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0869-328F-45C8-A9BB-F2D2C3E9ABEA}" type="datetime8">
              <a:rPr lang="en-GB" smtClean="0"/>
              <a:t>20/02/2021 13:48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8BAB1-AD2A-4678-BA23-677C91B2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2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77046B8F4AC46BB742A33D25C48A4" ma:contentTypeVersion="10" ma:contentTypeDescription="Create a new document." ma:contentTypeScope="" ma:versionID="5a3047b0e40f5268db603e6096ece145">
  <xsd:schema xmlns:xsd="http://www.w3.org/2001/XMLSchema" xmlns:xs="http://www.w3.org/2001/XMLSchema" xmlns:p="http://schemas.microsoft.com/office/2006/metadata/properties" xmlns:ns3="45dc8ab5-fed7-4be1-8d50-f31354fc534b" targetNamespace="http://schemas.microsoft.com/office/2006/metadata/properties" ma:root="true" ma:fieldsID="db1e125fcae882ca995a238d9210d14e" ns3:_="">
    <xsd:import namespace="45dc8ab5-fed7-4be1-8d50-f31354fc53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c8ab5-fed7-4be1-8d50-f31354fc5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1C922-E14E-4A5C-B8D1-793F7BBEC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dc8ab5-fed7-4be1-8d50-f31354fc5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8C5C0-607E-4EF8-BD12-880B9C3CC3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458C2C-5341-4BEF-BE5C-D936108B6B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733</Words>
  <Application>Microsoft Office PowerPoint</Application>
  <PresentationFormat>On-screen Show (4:3)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Welfare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and Safety Executive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</dc:creator>
  <cp:lastModifiedBy>Bob Rajan</cp:lastModifiedBy>
  <cp:revision>33</cp:revision>
  <dcterms:created xsi:type="dcterms:W3CDTF">2019-07-22T14:13:22Z</dcterms:created>
  <dcterms:modified xsi:type="dcterms:W3CDTF">2021-02-20T13:51:19Z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0x010100DAE77046B8F4AC46BB742A33D25C48A4</vt:lpwstr>
  </property>
</Properties>
</file>