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handoutMasterIdLst>
    <p:handoutMasterId r:id="rId29"/>
  </p:handoutMasterIdLst>
  <p:sldIdLst>
    <p:sldId id="267" r:id="rId5"/>
    <p:sldId id="278" r:id="rId6"/>
    <p:sldId id="270" r:id="rId7"/>
    <p:sldId id="279" r:id="rId8"/>
    <p:sldId id="271" r:id="rId9"/>
    <p:sldId id="273" r:id="rId10"/>
    <p:sldId id="289" r:id="rId11"/>
    <p:sldId id="290" r:id="rId12"/>
    <p:sldId id="280" r:id="rId13"/>
    <p:sldId id="274" r:id="rId14"/>
    <p:sldId id="272" r:id="rId15"/>
    <p:sldId id="275" r:id="rId16"/>
    <p:sldId id="292" r:id="rId17"/>
    <p:sldId id="282" r:id="rId18"/>
    <p:sldId id="288" r:id="rId19"/>
    <p:sldId id="268" r:id="rId20"/>
    <p:sldId id="287" r:id="rId21"/>
    <p:sldId id="281" r:id="rId22"/>
    <p:sldId id="276" r:id="rId23"/>
    <p:sldId id="286" r:id="rId24"/>
    <p:sldId id="284" r:id="rId25"/>
    <p:sldId id="269" r:id="rId26"/>
    <p:sldId id="291" r:id="rId27"/>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89AC9-F5AD-4C46-A695-809512A469A5}" v="43" dt="2021-04-16T12:50:03.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631" autoAdjust="0"/>
    <p:restoredTop sz="94660"/>
  </p:normalViewPr>
  <p:slideViewPr>
    <p:cSldViewPr>
      <p:cViewPr varScale="1">
        <p:scale>
          <a:sx n="61" d="100"/>
          <a:sy n="61" d="100"/>
        </p:scale>
        <p:origin x="542" y="55"/>
      </p:cViewPr>
      <p:guideLst>
        <p:guide orient="horz" pos="2160"/>
        <p:guide pos="2880"/>
      </p:guideLst>
    </p:cSldViewPr>
  </p:slideViewPr>
  <p:notesTextViewPr>
    <p:cViewPr>
      <p:scale>
        <a:sx n="3" d="2"/>
        <a:sy n="3" d="2"/>
      </p:scale>
      <p:origin x="0" y="0"/>
    </p:cViewPr>
  </p:notesTextViewPr>
  <p:sorterViewPr>
    <p:cViewPr>
      <p:scale>
        <a:sx n="66" d="100"/>
        <a:sy n="66" d="100"/>
      </p:scale>
      <p:origin x="0" y="-1029"/>
    </p:cViewPr>
  </p:sorterViewPr>
  <p:notesViewPr>
    <p:cSldViewPr>
      <p:cViewPr>
        <p:scale>
          <a:sx n="70" d="100"/>
          <a:sy n="70" d="100"/>
        </p:scale>
        <p:origin x="1779" y="-549"/>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DF589AC9-F5AD-4C46-A695-809512A469A5}"/>
    <pc:docChg chg="undo custSel modSld">
      <pc:chgData name="Bob Rajan" userId="efe1b2ae-a6ce-4d4c-a207-b19fb703a183" providerId="ADAL" clId="{DF589AC9-F5AD-4C46-A695-809512A469A5}" dt="2021-04-26T05:35:52.691" v="2434" actId="20577"/>
      <pc:docMkLst>
        <pc:docMk/>
      </pc:docMkLst>
      <pc:sldChg chg="modSp mod modNotes">
        <pc:chgData name="Bob Rajan" userId="efe1b2ae-a6ce-4d4c-a207-b19fb703a183" providerId="ADAL" clId="{DF589AC9-F5AD-4C46-A695-809512A469A5}" dt="2021-04-16T12:50:03.786" v="2239"/>
        <pc:sldMkLst>
          <pc:docMk/>
          <pc:sldMk cId="2464796586" sldId="267"/>
        </pc:sldMkLst>
        <pc:spChg chg="mod">
          <ac:chgData name="Bob Rajan" userId="efe1b2ae-a6ce-4d4c-a207-b19fb703a183" providerId="ADAL" clId="{DF589AC9-F5AD-4C46-A695-809512A469A5}" dt="2021-04-16T12:50:03.786" v="2239"/>
          <ac:spMkLst>
            <pc:docMk/>
            <pc:sldMk cId="2464796586" sldId="267"/>
            <ac:spMk id="3" creationId="{8A34B61B-6DF3-449B-95FC-1749A55863B6}"/>
          </ac:spMkLst>
        </pc:spChg>
        <pc:spChg chg="mod">
          <ac:chgData name="Bob Rajan" userId="efe1b2ae-a6ce-4d4c-a207-b19fb703a183" providerId="ADAL" clId="{DF589AC9-F5AD-4C46-A695-809512A469A5}" dt="2021-04-15T14:16:30.947" v="32" actId="255"/>
          <ac:spMkLst>
            <pc:docMk/>
            <pc:sldMk cId="2464796586" sldId="267"/>
            <ac:spMk id="5" creationId="{E53F9AD8-0EA8-41CC-AD22-8B868D291864}"/>
          </ac:spMkLst>
        </pc:spChg>
        <pc:spChg chg="mod">
          <ac:chgData name="Bob Rajan" userId="efe1b2ae-a6ce-4d4c-a207-b19fb703a183" providerId="ADAL" clId="{DF589AC9-F5AD-4C46-A695-809512A469A5}" dt="2021-04-16T12:50:03.786" v="2239"/>
          <ac:spMkLst>
            <pc:docMk/>
            <pc:sldMk cId="2464796586" sldId="267"/>
            <ac:spMk id="6" creationId="{BE20817B-A187-47DD-8DFE-BFD01EEB1128}"/>
          </ac:spMkLst>
        </pc:spChg>
        <pc:spChg chg="mod">
          <ac:chgData name="Bob Rajan" userId="efe1b2ae-a6ce-4d4c-a207-b19fb703a183" providerId="ADAL" clId="{DF589AC9-F5AD-4C46-A695-809512A469A5}" dt="2021-04-15T14:33:14.416" v="311" actId="2"/>
          <ac:spMkLst>
            <pc:docMk/>
            <pc:sldMk cId="2464796586" sldId="267"/>
            <ac:spMk id="7" creationId="{456E8AF4-6C5C-46EE-9118-30A57DEE93AD}"/>
          </ac:spMkLst>
        </pc:spChg>
        <pc:spChg chg="mod">
          <ac:chgData name="Bob Rajan" userId="efe1b2ae-a6ce-4d4c-a207-b19fb703a183" providerId="ADAL" clId="{DF589AC9-F5AD-4C46-A695-809512A469A5}" dt="2021-04-15T14:14:15.946" v="1" actId="207"/>
          <ac:spMkLst>
            <pc:docMk/>
            <pc:sldMk cId="2464796586" sldId="267"/>
            <ac:spMk id="9" creationId="{00000000-0000-0000-0000-000000000000}"/>
          </ac:spMkLst>
        </pc:spChg>
        <pc:spChg chg="mod">
          <ac:chgData name="Bob Rajan" userId="efe1b2ae-a6ce-4d4c-a207-b19fb703a183" providerId="ADAL" clId="{DF589AC9-F5AD-4C46-A695-809512A469A5}" dt="2021-04-15T14:14:10.011" v="0" actId="207"/>
          <ac:spMkLst>
            <pc:docMk/>
            <pc:sldMk cId="2464796586" sldId="267"/>
            <ac:spMk id="14" creationId="{29AC3CA8-4326-418F-A6F4-F2FEB7EB3833}"/>
          </ac:spMkLst>
        </pc:spChg>
        <pc:grpChg chg="mod">
          <ac:chgData name="Bob Rajan" userId="efe1b2ae-a6ce-4d4c-a207-b19fb703a183" providerId="ADAL" clId="{DF589AC9-F5AD-4C46-A695-809512A469A5}" dt="2021-04-15T14:16:11.632" v="31" actId="1076"/>
          <ac:grpSpMkLst>
            <pc:docMk/>
            <pc:sldMk cId="2464796586" sldId="267"/>
            <ac:grpSpMk id="2" creationId="{7A0ECFBC-F62C-42B0-9926-B6FBD8455E6A}"/>
          </ac:grpSpMkLst>
        </pc:grpChg>
      </pc:sldChg>
      <pc:sldChg chg="modSp mod modNotes">
        <pc:chgData name="Bob Rajan" userId="efe1b2ae-a6ce-4d4c-a207-b19fb703a183" providerId="ADAL" clId="{DF589AC9-F5AD-4C46-A695-809512A469A5}" dt="2021-04-16T12:50:03.786" v="2239"/>
        <pc:sldMkLst>
          <pc:docMk/>
          <pc:sldMk cId="722867141" sldId="268"/>
        </pc:sldMkLst>
        <pc:spChg chg="mod">
          <ac:chgData name="Bob Rajan" userId="efe1b2ae-a6ce-4d4c-a207-b19fb703a183" providerId="ADAL" clId="{DF589AC9-F5AD-4C46-A695-809512A469A5}" dt="2021-04-16T12:50:03.786" v="2239"/>
          <ac:spMkLst>
            <pc:docMk/>
            <pc:sldMk cId="722867141" sldId="268"/>
            <ac:spMk id="2" creationId="{315A0856-AC88-4E2E-83CD-BEED3A8D7FD9}"/>
          </ac:spMkLst>
        </pc:spChg>
        <pc:spChg chg="mod">
          <ac:chgData name="Bob Rajan" userId="efe1b2ae-a6ce-4d4c-a207-b19fb703a183" providerId="ADAL" clId="{DF589AC9-F5AD-4C46-A695-809512A469A5}" dt="2021-04-15T15:38:53.633" v="1149" actId="207"/>
          <ac:spMkLst>
            <pc:docMk/>
            <pc:sldMk cId="722867141" sldId="268"/>
            <ac:spMk id="3" creationId="{3E06D953-6DF5-4506-8EDE-BCB5F692570D}"/>
          </ac:spMkLst>
        </pc:spChg>
        <pc:spChg chg="mod">
          <ac:chgData name="Bob Rajan" userId="efe1b2ae-a6ce-4d4c-a207-b19fb703a183" providerId="ADAL" clId="{DF589AC9-F5AD-4C46-A695-809512A469A5}" dt="2021-04-16T07:59:11.586" v="1553" actId="113"/>
          <ac:spMkLst>
            <pc:docMk/>
            <pc:sldMk cId="722867141" sldId="268"/>
            <ac:spMk id="4" creationId="{927327E3-D64F-48AD-8DD5-8F0008795818}"/>
          </ac:spMkLst>
        </pc:spChg>
        <pc:spChg chg="mod">
          <ac:chgData name="Bob Rajan" userId="efe1b2ae-a6ce-4d4c-a207-b19fb703a183" providerId="ADAL" clId="{DF589AC9-F5AD-4C46-A695-809512A469A5}" dt="2021-04-16T12:50:03.786" v="2239"/>
          <ac:spMkLst>
            <pc:docMk/>
            <pc:sldMk cId="722867141" sldId="268"/>
            <ac:spMk id="9" creationId="{5F53F868-A4D0-4BB5-B81E-6607DE96A641}"/>
          </ac:spMkLst>
        </pc:spChg>
      </pc:sldChg>
      <pc:sldChg chg="modSp mod">
        <pc:chgData name="Bob Rajan" userId="efe1b2ae-a6ce-4d4c-a207-b19fb703a183" providerId="ADAL" clId="{DF589AC9-F5AD-4C46-A695-809512A469A5}" dt="2021-04-16T12:50:03.786" v="2239"/>
        <pc:sldMkLst>
          <pc:docMk/>
          <pc:sldMk cId="753151899" sldId="269"/>
        </pc:sldMkLst>
        <pc:spChg chg="mod">
          <ac:chgData name="Bob Rajan" userId="efe1b2ae-a6ce-4d4c-a207-b19fb703a183" providerId="ADAL" clId="{DF589AC9-F5AD-4C46-A695-809512A469A5}" dt="2021-04-16T12:50:03.786" v="2239"/>
          <ac:spMkLst>
            <pc:docMk/>
            <pc:sldMk cId="753151899" sldId="269"/>
            <ac:spMk id="2" creationId="{3D5D232B-CF73-423F-A570-7AC3341A0D92}"/>
          </ac:spMkLst>
        </pc:spChg>
        <pc:spChg chg="mod">
          <ac:chgData name="Bob Rajan" userId="efe1b2ae-a6ce-4d4c-a207-b19fb703a183" providerId="ADAL" clId="{DF589AC9-F5AD-4C46-A695-809512A469A5}" dt="2021-04-16T12:50:03.786" v="2239"/>
          <ac:spMkLst>
            <pc:docMk/>
            <pc:sldMk cId="753151899" sldId="269"/>
            <ac:spMk id="3" creationId="{CE75AC36-9F03-4B5F-A2EA-D62D460C0659}"/>
          </ac:spMkLst>
        </pc:spChg>
        <pc:spChg chg="mod">
          <ac:chgData name="Bob Rajan" userId="efe1b2ae-a6ce-4d4c-a207-b19fb703a183" providerId="ADAL" clId="{DF589AC9-F5AD-4C46-A695-809512A469A5}" dt="2021-04-15T15:57:17.459" v="1348" actId="20577"/>
          <ac:spMkLst>
            <pc:docMk/>
            <pc:sldMk cId="753151899" sldId="269"/>
            <ac:spMk id="4" creationId="{5F56900B-2548-4391-B6D6-C04FCC06639D}"/>
          </ac:spMkLst>
        </pc:spChg>
        <pc:picChg chg="mod">
          <ac:chgData name="Bob Rajan" userId="efe1b2ae-a6ce-4d4c-a207-b19fb703a183" providerId="ADAL" clId="{DF589AC9-F5AD-4C46-A695-809512A469A5}" dt="2021-04-15T15:57:32.931" v="1350" actId="14100"/>
          <ac:picMkLst>
            <pc:docMk/>
            <pc:sldMk cId="753151899" sldId="269"/>
            <ac:picMk id="8" creationId="{5D7A39F1-AF85-41B8-9946-ABB1920BDBCB}"/>
          </ac:picMkLst>
        </pc:picChg>
      </pc:sldChg>
      <pc:sldChg chg="modSp mod modNotes">
        <pc:chgData name="Bob Rajan" userId="efe1b2ae-a6ce-4d4c-a207-b19fb703a183" providerId="ADAL" clId="{DF589AC9-F5AD-4C46-A695-809512A469A5}" dt="2021-04-26T05:23:42.514" v="2304" actId="20577"/>
        <pc:sldMkLst>
          <pc:docMk/>
          <pc:sldMk cId="2408747740" sldId="270"/>
        </pc:sldMkLst>
        <pc:spChg chg="mod">
          <ac:chgData name="Bob Rajan" userId="efe1b2ae-a6ce-4d4c-a207-b19fb703a183" providerId="ADAL" clId="{DF589AC9-F5AD-4C46-A695-809512A469A5}" dt="2021-04-16T12:50:03.786" v="2239"/>
          <ac:spMkLst>
            <pc:docMk/>
            <pc:sldMk cId="2408747740" sldId="270"/>
            <ac:spMk id="2" creationId="{BDB90AB5-829A-48E8-A27A-CD0C6755A88A}"/>
          </ac:spMkLst>
        </pc:spChg>
        <pc:spChg chg="mod">
          <ac:chgData name="Bob Rajan" userId="efe1b2ae-a6ce-4d4c-a207-b19fb703a183" providerId="ADAL" clId="{DF589AC9-F5AD-4C46-A695-809512A469A5}" dt="2021-04-16T12:50:03.786" v="2239"/>
          <ac:spMkLst>
            <pc:docMk/>
            <pc:sldMk cId="2408747740" sldId="270"/>
            <ac:spMk id="5" creationId="{C366E233-2CEE-4C92-AD0C-2CBDB6D5B641}"/>
          </ac:spMkLst>
        </pc:spChg>
        <pc:spChg chg="mod">
          <ac:chgData name="Bob Rajan" userId="efe1b2ae-a6ce-4d4c-a207-b19fb703a183" providerId="ADAL" clId="{DF589AC9-F5AD-4C46-A695-809512A469A5}" dt="2021-04-15T14:21:00.574" v="43" actId="14100"/>
          <ac:spMkLst>
            <pc:docMk/>
            <pc:sldMk cId="2408747740" sldId="270"/>
            <ac:spMk id="25" creationId="{5772956A-955E-48B2-8F62-36EB0271F3B7}"/>
          </ac:spMkLst>
        </pc:spChg>
        <pc:spChg chg="mod">
          <ac:chgData name="Bob Rajan" userId="efe1b2ae-a6ce-4d4c-a207-b19fb703a183" providerId="ADAL" clId="{DF589AC9-F5AD-4C46-A695-809512A469A5}" dt="2021-04-15T14:21:13.342" v="44" actId="255"/>
          <ac:spMkLst>
            <pc:docMk/>
            <pc:sldMk cId="2408747740" sldId="270"/>
            <ac:spMk id="26" creationId="{D8A35968-455D-4D7D-A4B9-1B6C09C5C463}"/>
          </ac:spMkLst>
        </pc:spChg>
        <pc:spChg chg="mod">
          <ac:chgData name="Bob Rajan" userId="efe1b2ae-a6ce-4d4c-a207-b19fb703a183" providerId="ADAL" clId="{DF589AC9-F5AD-4C46-A695-809512A469A5}" dt="2021-04-15T14:21:34.556" v="47" actId="1076"/>
          <ac:spMkLst>
            <pc:docMk/>
            <pc:sldMk cId="2408747740" sldId="270"/>
            <ac:spMk id="27" creationId="{31B84C37-90FD-4A77-9CE4-9C248222C8D1}"/>
          </ac:spMkLst>
        </pc:spChg>
        <pc:spChg chg="mod">
          <ac:chgData name="Bob Rajan" userId="efe1b2ae-a6ce-4d4c-a207-b19fb703a183" providerId="ADAL" clId="{DF589AC9-F5AD-4C46-A695-809512A469A5}" dt="2021-04-15T14:21:46.467" v="49" actId="1076"/>
          <ac:spMkLst>
            <pc:docMk/>
            <pc:sldMk cId="2408747740" sldId="270"/>
            <ac:spMk id="28" creationId="{2448A6D3-AB86-4F9D-9F04-DB76C12B87F1}"/>
          </ac:spMkLst>
        </pc:spChg>
        <pc:grpChg chg="mod">
          <ac:chgData name="Bob Rajan" userId="efe1b2ae-a6ce-4d4c-a207-b19fb703a183" providerId="ADAL" clId="{DF589AC9-F5AD-4C46-A695-809512A469A5}" dt="2021-04-15T14:20:30.303" v="40" actId="14100"/>
          <ac:grpSpMkLst>
            <pc:docMk/>
            <pc:sldMk cId="2408747740" sldId="270"/>
            <ac:grpSpMk id="3" creationId="{17D44A82-AF9A-4DCC-891D-13B8592544A1}"/>
          </ac:grpSpMkLst>
        </pc:grpChg>
        <pc:picChg chg="mod">
          <ac:chgData name="Bob Rajan" userId="efe1b2ae-a6ce-4d4c-a207-b19fb703a183" providerId="ADAL" clId="{DF589AC9-F5AD-4C46-A695-809512A469A5}" dt="2021-04-15T14:59:17.470" v="658" actId="14100"/>
          <ac:picMkLst>
            <pc:docMk/>
            <pc:sldMk cId="2408747740" sldId="270"/>
            <ac:picMk id="34" creationId="{653A4513-E44E-45F5-A773-35024C0B9246}"/>
          </ac:picMkLst>
        </pc:picChg>
        <pc:picChg chg="mod">
          <ac:chgData name="Bob Rajan" userId="efe1b2ae-a6ce-4d4c-a207-b19fb703a183" providerId="ADAL" clId="{DF589AC9-F5AD-4C46-A695-809512A469A5}" dt="2021-04-15T14:59:31.245" v="661" actId="14100"/>
          <ac:picMkLst>
            <pc:docMk/>
            <pc:sldMk cId="2408747740" sldId="270"/>
            <ac:picMk id="36" creationId="{1D2DFD9A-7511-4E9A-9666-2269B89219B3}"/>
          </ac:picMkLst>
        </pc:picChg>
      </pc:sldChg>
      <pc:sldChg chg="addSp delSp modSp mod modNotes">
        <pc:chgData name="Bob Rajan" userId="efe1b2ae-a6ce-4d4c-a207-b19fb703a183" providerId="ADAL" clId="{DF589AC9-F5AD-4C46-A695-809512A469A5}" dt="2021-04-23T13:26:57.247" v="2292" actId="6549"/>
        <pc:sldMkLst>
          <pc:docMk/>
          <pc:sldMk cId="2979436671" sldId="271"/>
        </pc:sldMkLst>
        <pc:spChg chg="mod">
          <ac:chgData name="Bob Rajan" userId="efe1b2ae-a6ce-4d4c-a207-b19fb703a183" providerId="ADAL" clId="{DF589AC9-F5AD-4C46-A695-809512A469A5}" dt="2021-04-15T16:06:02.208" v="1393" actId="1076"/>
          <ac:spMkLst>
            <pc:docMk/>
            <pc:sldMk cId="2979436671" sldId="271"/>
            <ac:spMk id="2" creationId="{5DF7696E-EC52-4308-B410-D708363B311D}"/>
          </ac:spMkLst>
        </pc:spChg>
        <pc:spChg chg="mod">
          <ac:chgData name="Bob Rajan" userId="efe1b2ae-a6ce-4d4c-a207-b19fb703a183" providerId="ADAL" clId="{DF589AC9-F5AD-4C46-A695-809512A469A5}" dt="2021-04-15T16:05:34.872" v="1391" actId="2711"/>
          <ac:spMkLst>
            <pc:docMk/>
            <pc:sldMk cId="2979436671" sldId="271"/>
            <ac:spMk id="3" creationId="{E1939FB7-E949-4447-8AA9-169AE4253EB8}"/>
          </ac:spMkLst>
        </pc:spChg>
        <pc:spChg chg="mod">
          <ac:chgData name="Bob Rajan" userId="efe1b2ae-a6ce-4d4c-a207-b19fb703a183" providerId="ADAL" clId="{DF589AC9-F5AD-4C46-A695-809512A469A5}" dt="2021-04-16T12:50:03.786" v="2239"/>
          <ac:spMkLst>
            <pc:docMk/>
            <pc:sldMk cId="2979436671" sldId="271"/>
            <ac:spMk id="6" creationId="{A3331F0D-B796-441C-AC58-5A57D297EC4A}"/>
          </ac:spMkLst>
        </pc:spChg>
        <pc:spChg chg="mod">
          <ac:chgData name="Bob Rajan" userId="efe1b2ae-a6ce-4d4c-a207-b19fb703a183" providerId="ADAL" clId="{DF589AC9-F5AD-4C46-A695-809512A469A5}" dt="2021-04-15T14:36:54.219" v="353" actId="6549"/>
          <ac:spMkLst>
            <pc:docMk/>
            <pc:sldMk cId="2979436671" sldId="271"/>
            <ac:spMk id="9" creationId="{00000000-0000-0000-0000-000000000000}"/>
          </ac:spMkLst>
        </pc:spChg>
        <pc:spChg chg="mod">
          <ac:chgData name="Bob Rajan" userId="efe1b2ae-a6ce-4d4c-a207-b19fb703a183" providerId="ADAL" clId="{DF589AC9-F5AD-4C46-A695-809512A469A5}" dt="2021-04-16T12:50:03.786" v="2239"/>
          <ac:spMkLst>
            <pc:docMk/>
            <pc:sldMk cId="2979436671" sldId="271"/>
            <ac:spMk id="12" creationId="{D2F4D51D-3FFB-43CA-B720-14E22478D098}"/>
          </ac:spMkLst>
        </pc:spChg>
        <pc:grpChg chg="mod">
          <ac:chgData name="Bob Rajan" userId="efe1b2ae-a6ce-4d4c-a207-b19fb703a183" providerId="ADAL" clId="{DF589AC9-F5AD-4C46-A695-809512A469A5}" dt="2021-04-15T16:06:14.138" v="1395" actId="1076"/>
          <ac:grpSpMkLst>
            <pc:docMk/>
            <pc:sldMk cId="2979436671" sldId="271"/>
            <ac:grpSpMk id="5" creationId="{75A9A3C6-4B17-490B-9B0E-CD6B24567AE8}"/>
          </ac:grpSpMkLst>
        </pc:grpChg>
        <pc:graphicFrameChg chg="add mod modGraphic">
          <ac:chgData name="Bob Rajan" userId="efe1b2ae-a6ce-4d4c-a207-b19fb703a183" providerId="ADAL" clId="{DF589AC9-F5AD-4C46-A695-809512A469A5}" dt="2021-04-23T13:26:57.247" v="2292" actId="6549"/>
          <ac:graphicFrameMkLst>
            <pc:docMk/>
            <pc:sldMk cId="2979436671" sldId="271"/>
            <ac:graphicFrameMk id="16" creationId="{F8C96877-EBA2-4F67-9752-A8812BC123B2}"/>
          </ac:graphicFrameMkLst>
        </pc:graphicFrameChg>
        <pc:picChg chg="add del mod">
          <ac:chgData name="Bob Rajan" userId="efe1b2ae-a6ce-4d4c-a207-b19fb703a183" providerId="ADAL" clId="{DF589AC9-F5AD-4C46-A695-809512A469A5}" dt="2021-04-15T14:41:22.234" v="360" actId="478"/>
          <ac:picMkLst>
            <pc:docMk/>
            <pc:sldMk cId="2979436671" sldId="271"/>
            <ac:picMk id="7" creationId="{01398E36-8D2B-444A-B916-669B6B5311A6}"/>
          </ac:picMkLst>
        </pc:picChg>
        <pc:picChg chg="add mod">
          <ac:chgData name="Bob Rajan" userId="efe1b2ae-a6ce-4d4c-a207-b19fb703a183" providerId="ADAL" clId="{DF589AC9-F5AD-4C46-A695-809512A469A5}" dt="2021-04-15T14:58:08.252" v="653" actId="1076"/>
          <ac:picMkLst>
            <pc:docMk/>
            <pc:sldMk cId="2979436671" sldId="271"/>
            <ac:picMk id="8" creationId="{298CD464-DD38-48C6-8996-33D87748C3A3}"/>
          </ac:picMkLst>
        </pc:picChg>
        <pc:picChg chg="del mod">
          <ac:chgData name="Bob Rajan" userId="efe1b2ae-a6ce-4d4c-a207-b19fb703a183" providerId="ADAL" clId="{DF589AC9-F5AD-4C46-A695-809512A469A5}" dt="2021-04-15T14:44:38.680" v="385" actId="478"/>
          <ac:picMkLst>
            <pc:docMk/>
            <pc:sldMk cId="2979436671" sldId="271"/>
            <ac:picMk id="10" creationId="{E3C6FA75-6589-4E80-9657-F9569B178C90}"/>
          </ac:picMkLst>
        </pc:picChg>
        <pc:picChg chg="del">
          <ac:chgData name="Bob Rajan" userId="efe1b2ae-a6ce-4d4c-a207-b19fb703a183" providerId="ADAL" clId="{DF589AC9-F5AD-4C46-A695-809512A469A5}" dt="2021-04-15T14:37:14.453" v="356" actId="478"/>
          <ac:picMkLst>
            <pc:docMk/>
            <pc:sldMk cId="2979436671" sldId="271"/>
            <ac:picMk id="11" creationId="{CB00EB55-4C0A-4366-AF9B-C946F1AA7A0D}"/>
          </ac:picMkLst>
        </pc:picChg>
        <pc:picChg chg="add mod">
          <ac:chgData name="Bob Rajan" userId="efe1b2ae-a6ce-4d4c-a207-b19fb703a183" providerId="ADAL" clId="{DF589AC9-F5AD-4C46-A695-809512A469A5}" dt="2021-04-15T14:58:20.876" v="655" actId="1076"/>
          <ac:picMkLst>
            <pc:docMk/>
            <pc:sldMk cId="2979436671" sldId="271"/>
            <ac:picMk id="13" creationId="{A8E07A82-C7BF-4CBD-AEDC-F090A024C93A}"/>
          </ac:picMkLst>
        </pc:picChg>
        <pc:picChg chg="add mod">
          <ac:chgData name="Bob Rajan" userId="efe1b2ae-a6ce-4d4c-a207-b19fb703a183" providerId="ADAL" clId="{DF589AC9-F5AD-4C46-A695-809512A469A5}" dt="2021-04-15T14:54:07.352" v="565" actId="1076"/>
          <ac:picMkLst>
            <pc:docMk/>
            <pc:sldMk cId="2979436671" sldId="271"/>
            <ac:picMk id="14" creationId="{8DC4DA1C-C0E9-4BB1-8DAA-F2AC62972E66}"/>
          </ac:picMkLst>
        </pc:picChg>
        <pc:picChg chg="add mod">
          <ac:chgData name="Bob Rajan" userId="efe1b2ae-a6ce-4d4c-a207-b19fb703a183" providerId="ADAL" clId="{DF589AC9-F5AD-4C46-A695-809512A469A5}" dt="2021-04-15T14:58:26.345" v="656" actId="1076"/>
          <ac:picMkLst>
            <pc:docMk/>
            <pc:sldMk cId="2979436671" sldId="271"/>
            <ac:picMk id="15" creationId="{840EB10D-2E01-4034-BADD-7241248D97CD}"/>
          </ac:picMkLst>
        </pc:picChg>
        <pc:picChg chg="mod">
          <ac:chgData name="Bob Rajan" userId="efe1b2ae-a6ce-4d4c-a207-b19fb703a183" providerId="ADAL" clId="{DF589AC9-F5AD-4C46-A695-809512A469A5}" dt="2021-04-15T14:52:42.784" v="533" actId="1076"/>
          <ac:picMkLst>
            <pc:docMk/>
            <pc:sldMk cId="2979436671" sldId="271"/>
            <ac:picMk id="20" creationId="{2E31A095-BAB5-477A-A1DF-289982EBD3BD}"/>
          </ac:picMkLst>
        </pc:picChg>
      </pc:sldChg>
      <pc:sldChg chg="modSp mod modNotes">
        <pc:chgData name="Bob Rajan" userId="efe1b2ae-a6ce-4d4c-a207-b19fb703a183" providerId="ADAL" clId="{DF589AC9-F5AD-4C46-A695-809512A469A5}" dt="2021-04-16T12:51:13.987" v="2241" actId="14100"/>
        <pc:sldMkLst>
          <pc:docMk/>
          <pc:sldMk cId="1790822853" sldId="272"/>
        </pc:sldMkLst>
        <pc:spChg chg="mod">
          <ac:chgData name="Bob Rajan" userId="efe1b2ae-a6ce-4d4c-a207-b19fb703a183" providerId="ADAL" clId="{DF589AC9-F5AD-4C46-A695-809512A469A5}" dt="2021-04-16T12:50:03.786" v="2239"/>
          <ac:spMkLst>
            <pc:docMk/>
            <pc:sldMk cId="1790822853" sldId="272"/>
            <ac:spMk id="2" creationId="{960442A5-4080-4186-9BA2-AC20470101DD}"/>
          </ac:spMkLst>
        </pc:spChg>
        <pc:spChg chg="mod">
          <ac:chgData name="Bob Rajan" userId="efe1b2ae-a6ce-4d4c-a207-b19fb703a183" providerId="ADAL" clId="{DF589AC9-F5AD-4C46-A695-809512A469A5}" dt="2021-04-16T12:50:03.786" v="2239"/>
          <ac:spMkLst>
            <pc:docMk/>
            <pc:sldMk cId="1790822853" sldId="272"/>
            <ac:spMk id="3" creationId="{466EF7EF-9DEE-4152-A0EF-A9A11F4D1683}"/>
          </ac:spMkLst>
        </pc:spChg>
        <pc:spChg chg="mod">
          <ac:chgData name="Bob Rajan" userId="efe1b2ae-a6ce-4d4c-a207-b19fb703a183" providerId="ADAL" clId="{DF589AC9-F5AD-4C46-A695-809512A469A5}" dt="2021-04-16T07:52:26.417" v="1495" actId="1076"/>
          <ac:spMkLst>
            <pc:docMk/>
            <pc:sldMk cId="1790822853" sldId="272"/>
            <ac:spMk id="9" creationId="{16878619-7B40-419F-95B7-94D743105FBC}"/>
          </ac:spMkLst>
        </pc:spChg>
        <pc:picChg chg="mod">
          <ac:chgData name="Bob Rajan" userId="efe1b2ae-a6ce-4d4c-a207-b19fb703a183" providerId="ADAL" clId="{DF589AC9-F5AD-4C46-A695-809512A469A5}" dt="2021-04-16T12:51:13.987" v="2241" actId="14100"/>
          <ac:picMkLst>
            <pc:docMk/>
            <pc:sldMk cId="1790822853" sldId="272"/>
            <ac:picMk id="7" creationId="{C0DC1CC6-430F-477A-8213-28EE38691316}"/>
          </ac:picMkLst>
        </pc:picChg>
      </pc:sldChg>
      <pc:sldChg chg="modSp mod modNotes">
        <pc:chgData name="Bob Rajan" userId="efe1b2ae-a6ce-4d4c-a207-b19fb703a183" providerId="ADAL" clId="{DF589AC9-F5AD-4C46-A695-809512A469A5}" dt="2021-04-16T12:50:03.786" v="2239"/>
        <pc:sldMkLst>
          <pc:docMk/>
          <pc:sldMk cId="3327810822" sldId="273"/>
        </pc:sldMkLst>
        <pc:spChg chg="mod">
          <ac:chgData name="Bob Rajan" userId="efe1b2ae-a6ce-4d4c-a207-b19fb703a183" providerId="ADAL" clId="{DF589AC9-F5AD-4C46-A695-809512A469A5}" dt="2021-04-16T12:50:03.786" v="2239"/>
          <ac:spMkLst>
            <pc:docMk/>
            <pc:sldMk cId="3327810822" sldId="273"/>
            <ac:spMk id="2" creationId="{87346BFB-7160-4B2C-8BA2-ECD1339701B3}"/>
          </ac:spMkLst>
        </pc:spChg>
        <pc:spChg chg="mod">
          <ac:chgData name="Bob Rajan" userId="efe1b2ae-a6ce-4d4c-a207-b19fb703a183" providerId="ADAL" clId="{DF589AC9-F5AD-4C46-A695-809512A469A5}" dt="2021-04-16T12:50:03.786" v="2239"/>
          <ac:spMkLst>
            <pc:docMk/>
            <pc:sldMk cId="3327810822" sldId="273"/>
            <ac:spMk id="3" creationId="{D8545D61-7E5C-4872-AC6F-4ABD72C72567}"/>
          </ac:spMkLst>
        </pc:spChg>
        <pc:spChg chg="mod">
          <ac:chgData name="Bob Rajan" userId="efe1b2ae-a6ce-4d4c-a207-b19fb703a183" providerId="ADAL" clId="{DF589AC9-F5AD-4C46-A695-809512A469A5}" dt="2021-04-15T15:05:00.318" v="691" actId="20577"/>
          <ac:spMkLst>
            <pc:docMk/>
            <pc:sldMk cId="3327810822" sldId="273"/>
            <ac:spMk id="12" creationId="{B4D611EE-E631-469C-9BD9-D26EDDE99C6D}"/>
          </ac:spMkLst>
        </pc:spChg>
        <pc:grpChg chg="mod">
          <ac:chgData name="Bob Rajan" userId="efe1b2ae-a6ce-4d4c-a207-b19fb703a183" providerId="ADAL" clId="{DF589AC9-F5AD-4C46-A695-809512A469A5}" dt="2021-04-15T15:04:53.083" v="685" actId="14100"/>
          <ac:grpSpMkLst>
            <pc:docMk/>
            <pc:sldMk cId="3327810822" sldId="273"/>
            <ac:grpSpMk id="8" creationId="{9EB8849C-F773-4471-B53B-DA2B3652AA75}"/>
          </ac:grpSpMkLst>
        </pc:grpChg>
        <pc:picChg chg="mod">
          <ac:chgData name="Bob Rajan" userId="efe1b2ae-a6ce-4d4c-a207-b19fb703a183" providerId="ADAL" clId="{DF589AC9-F5AD-4C46-A695-809512A469A5}" dt="2021-04-15T16:07:52.090" v="1420" actId="14100"/>
          <ac:picMkLst>
            <pc:docMk/>
            <pc:sldMk cId="3327810822" sldId="273"/>
            <ac:picMk id="5" creationId="{A42BC2D0-87AF-48B3-8C0F-ED587C49DDA1}"/>
          </ac:picMkLst>
        </pc:picChg>
        <pc:picChg chg="mod">
          <ac:chgData name="Bob Rajan" userId="efe1b2ae-a6ce-4d4c-a207-b19fb703a183" providerId="ADAL" clId="{DF589AC9-F5AD-4C46-A695-809512A469A5}" dt="2021-04-15T16:13:48.174" v="1493" actId="14100"/>
          <ac:picMkLst>
            <pc:docMk/>
            <pc:sldMk cId="3327810822" sldId="273"/>
            <ac:picMk id="7" creationId="{13D402F8-994F-43A5-B98F-12B2DD182E8C}"/>
          </ac:picMkLst>
        </pc:picChg>
      </pc:sldChg>
      <pc:sldChg chg="addSp delSp modSp mod modNotes">
        <pc:chgData name="Bob Rajan" userId="efe1b2ae-a6ce-4d4c-a207-b19fb703a183" providerId="ADAL" clId="{DF589AC9-F5AD-4C46-A695-809512A469A5}" dt="2021-04-26T05:29:35.584" v="2331" actId="6549"/>
        <pc:sldMkLst>
          <pc:docMk/>
          <pc:sldMk cId="1870075271" sldId="274"/>
        </pc:sldMkLst>
        <pc:spChg chg="mod">
          <ac:chgData name="Bob Rajan" userId="efe1b2ae-a6ce-4d4c-a207-b19fb703a183" providerId="ADAL" clId="{DF589AC9-F5AD-4C46-A695-809512A469A5}" dt="2021-04-16T07:58:11.837" v="1549" actId="1076"/>
          <ac:spMkLst>
            <pc:docMk/>
            <pc:sldMk cId="1870075271" sldId="274"/>
            <ac:spMk id="2" creationId="{D79D2ACF-D4D6-437F-BF11-A3A92489F96E}"/>
          </ac:spMkLst>
        </pc:spChg>
        <pc:spChg chg="mod">
          <ac:chgData name="Bob Rajan" userId="efe1b2ae-a6ce-4d4c-a207-b19fb703a183" providerId="ADAL" clId="{DF589AC9-F5AD-4C46-A695-809512A469A5}" dt="2021-04-16T12:50:03.786" v="2239"/>
          <ac:spMkLst>
            <pc:docMk/>
            <pc:sldMk cId="1870075271" sldId="274"/>
            <ac:spMk id="5" creationId="{71EA34E0-8673-4724-9DE9-65FC6279E0C3}"/>
          </ac:spMkLst>
        </pc:spChg>
        <pc:spChg chg="add mod">
          <ac:chgData name="Bob Rajan" userId="efe1b2ae-a6ce-4d4c-a207-b19fb703a183" providerId="ADAL" clId="{DF589AC9-F5AD-4C46-A695-809512A469A5}" dt="2021-04-23T13:28:28.661" v="2295" actId="14100"/>
          <ac:spMkLst>
            <pc:docMk/>
            <pc:sldMk cId="1870075271" sldId="274"/>
            <ac:spMk id="6" creationId="{A9469290-19FC-4BEE-BF83-C4A9FA0A9AB0}"/>
          </ac:spMkLst>
        </pc:spChg>
        <pc:spChg chg="mod">
          <ac:chgData name="Bob Rajan" userId="efe1b2ae-a6ce-4d4c-a207-b19fb703a183" providerId="ADAL" clId="{DF589AC9-F5AD-4C46-A695-809512A469A5}" dt="2021-04-16T12:50:03.786" v="2239"/>
          <ac:spMkLst>
            <pc:docMk/>
            <pc:sldMk cId="1870075271" sldId="274"/>
            <ac:spMk id="11" creationId="{73FBE747-9882-4A88-B8BC-2C3D6C0C1331}"/>
          </ac:spMkLst>
        </pc:spChg>
        <pc:grpChg chg="del">
          <ac:chgData name="Bob Rajan" userId="efe1b2ae-a6ce-4d4c-a207-b19fb703a183" providerId="ADAL" clId="{DF589AC9-F5AD-4C46-A695-809512A469A5}" dt="2021-04-15T15:12:53.199" v="730" actId="478"/>
          <ac:grpSpMkLst>
            <pc:docMk/>
            <pc:sldMk cId="1870075271" sldId="274"/>
            <ac:grpSpMk id="23" creationId="{A263CC0D-5A76-4B9D-B731-1EE9083E74E8}"/>
          </ac:grpSpMkLst>
        </pc:grpChg>
        <pc:picChg chg="del">
          <ac:chgData name="Bob Rajan" userId="efe1b2ae-a6ce-4d4c-a207-b19fb703a183" providerId="ADAL" clId="{DF589AC9-F5AD-4C46-A695-809512A469A5}" dt="2021-04-15T15:12:53.199" v="730" actId="478"/>
          <ac:picMkLst>
            <pc:docMk/>
            <pc:sldMk cId="1870075271" sldId="274"/>
            <ac:picMk id="7" creationId="{D9945C83-C9A2-4820-A7D8-53BDFEB17CF4}"/>
          </ac:picMkLst>
        </pc:picChg>
        <pc:picChg chg="add mod">
          <ac:chgData name="Bob Rajan" userId="efe1b2ae-a6ce-4d4c-a207-b19fb703a183" providerId="ADAL" clId="{DF589AC9-F5AD-4C46-A695-809512A469A5}" dt="2021-04-16T07:58:24.213" v="1551" actId="1076"/>
          <ac:picMkLst>
            <pc:docMk/>
            <pc:sldMk cId="1870075271" sldId="274"/>
            <ac:picMk id="10" creationId="{AA0EC552-BDBF-4C70-9611-0C4550228B60}"/>
          </ac:picMkLst>
        </pc:picChg>
      </pc:sldChg>
      <pc:sldChg chg="modSp mod modNotes">
        <pc:chgData name="Bob Rajan" userId="efe1b2ae-a6ce-4d4c-a207-b19fb703a183" providerId="ADAL" clId="{DF589AC9-F5AD-4C46-A695-809512A469A5}" dt="2021-04-16T12:50:03.786" v="2239"/>
        <pc:sldMkLst>
          <pc:docMk/>
          <pc:sldMk cId="2220814035" sldId="275"/>
        </pc:sldMkLst>
        <pc:spChg chg="mod">
          <ac:chgData name="Bob Rajan" userId="efe1b2ae-a6ce-4d4c-a207-b19fb703a183" providerId="ADAL" clId="{DF589AC9-F5AD-4C46-A695-809512A469A5}" dt="2021-04-16T12:50:03.786" v="2239"/>
          <ac:spMkLst>
            <pc:docMk/>
            <pc:sldMk cId="2220814035" sldId="275"/>
            <ac:spMk id="2" creationId="{0D994A89-545D-4690-9576-3D88F9771966}"/>
          </ac:spMkLst>
        </pc:spChg>
        <pc:spChg chg="mod">
          <ac:chgData name="Bob Rajan" userId="efe1b2ae-a6ce-4d4c-a207-b19fb703a183" providerId="ADAL" clId="{DF589AC9-F5AD-4C46-A695-809512A469A5}" dt="2021-04-16T12:50:03.786" v="2239"/>
          <ac:spMkLst>
            <pc:docMk/>
            <pc:sldMk cId="2220814035" sldId="275"/>
            <ac:spMk id="4" creationId="{46C1DF9E-E8A8-4AC2-A2D4-46D483CD8580}"/>
          </ac:spMkLst>
        </pc:spChg>
        <pc:spChg chg="mod">
          <ac:chgData name="Bob Rajan" userId="efe1b2ae-a6ce-4d4c-a207-b19fb703a183" providerId="ADAL" clId="{DF589AC9-F5AD-4C46-A695-809512A469A5}" dt="2021-04-16T07:53:15.859" v="1497" actId="1076"/>
          <ac:spMkLst>
            <pc:docMk/>
            <pc:sldMk cId="2220814035" sldId="275"/>
            <ac:spMk id="7" creationId="{5723404D-5EE4-4149-A2FA-A9F501D3E630}"/>
          </ac:spMkLst>
        </pc:spChg>
        <pc:picChg chg="mod">
          <ac:chgData name="Bob Rajan" userId="efe1b2ae-a6ce-4d4c-a207-b19fb703a183" providerId="ADAL" clId="{DF589AC9-F5AD-4C46-A695-809512A469A5}" dt="2021-04-16T07:53:19.862" v="1498" actId="14100"/>
          <ac:picMkLst>
            <pc:docMk/>
            <pc:sldMk cId="2220814035" sldId="275"/>
            <ac:picMk id="3" creationId="{940716F3-77F3-4301-8225-82662CE5B1FE}"/>
          </ac:picMkLst>
        </pc:picChg>
      </pc:sldChg>
      <pc:sldChg chg="addSp modSp mod modNotes">
        <pc:chgData name="Bob Rajan" userId="efe1b2ae-a6ce-4d4c-a207-b19fb703a183" providerId="ADAL" clId="{DF589AC9-F5AD-4C46-A695-809512A469A5}" dt="2021-04-16T12:50:03.786" v="2239"/>
        <pc:sldMkLst>
          <pc:docMk/>
          <pc:sldMk cId="3600932331" sldId="276"/>
        </pc:sldMkLst>
        <pc:spChg chg="mod">
          <ac:chgData name="Bob Rajan" userId="efe1b2ae-a6ce-4d4c-a207-b19fb703a183" providerId="ADAL" clId="{DF589AC9-F5AD-4C46-A695-809512A469A5}" dt="2021-04-16T12:50:03.786" v="2239"/>
          <ac:spMkLst>
            <pc:docMk/>
            <pc:sldMk cId="3600932331" sldId="276"/>
            <ac:spMk id="3" creationId="{C2686B22-C847-4DB0-AF0A-B23D607B7609}"/>
          </ac:spMkLst>
        </pc:spChg>
        <pc:spChg chg="mod">
          <ac:chgData name="Bob Rajan" userId="efe1b2ae-a6ce-4d4c-a207-b19fb703a183" providerId="ADAL" clId="{DF589AC9-F5AD-4C46-A695-809512A469A5}" dt="2021-04-16T12:50:03.786" v="2239"/>
          <ac:spMkLst>
            <pc:docMk/>
            <pc:sldMk cId="3600932331" sldId="276"/>
            <ac:spMk id="5" creationId="{D9E37E92-3203-464A-AA1A-168098082324}"/>
          </ac:spMkLst>
        </pc:spChg>
        <pc:spChg chg="add mod">
          <ac:chgData name="Bob Rajan" userId="efe1b2ae-a6ce-4d4c-a207-b19fb703a183" providerId="ADAL" clId="{DF589AC9-F5AD-4C46-A695-809512A469A5}" dt="2021-04-15T16:06:51.078" v="1399" actId="2"/>
          <ac:spMkLst>
            <pc:docMk/>
            <pc:sldMk cId="3600932331" sldId="276"/>
            <ac:spMk id="6" creationId="{E3F4335D-3AE7-4A5B-AD3C-10503779A9CC}"/>
          </ac:spMkLst>
        </pc:spChg>
        <pc:spChg chg="mod">
          <ac:chgData name="Bob Rajan" userId="efe1b2ae-a6ce-4d4c-a207-b19fb703a183" providerId="ADAL" clId="{DF589AC9-F5AD-4C46-A695-809512A469A5}" dt="2021-04-15T15:51:19.055" v="1300" actId="1076"/>
          <ac:spMkLst>
            <pc:docMk/>
            <pc:sldMk cId="3600932331" sldId="276"/>
            <ac:spMk id="9" creationId="{00000000-0000-0000-0000-000000000000}"/>
          </ac:spMkLst>
        </pc:spChg>
        <pc:picChg chg="mod">
          <ac:chgData name="Bob Rajan" userId="efe1b2ae-a6ce-4d4c-a207-b19fb703a183" providerId="ADAL" clId="{DF589AC9-F5AD-4C46-A695-809512A469A5}" dt="2021-04-15T15:51:23.656" v="1301" actId="1076"/>
          <ac:picMkLst>
            <pc:docMk/>
            <pc:sldMk cId="3600932331" sldId="276"/>
            <ac:picMk id="2" creationId="{C1B00724-335B-4ED8-A2EF-F2A2C7637312}"/>
          </ac:picMkLst>
        </pc:picChg>
      </pc:sldChg>
      <pc:sldChg chg="addSp modSp mod modNotes">
        <pc:chgData name="Bob Rajan" userId="efe1b2ae-a6ce-4d4c-a207-b19fb703a183" providerId="ADAL" clId="{DF589AC9-F5AD-4C46-A695-809512A469A5}" dt="2021-04-16T12:50:03.786" v="2239"/>
        <pc:sldMkLst>
          <pc:docMk/>
          <pc:sldMk cId="1633413376" sldId="278"/>
        </pc:sldMkLst>
        <pc:spChg chg="mod">
          <ac:chgData name="Bob Rajan" userId="efe1b2ae-a6ce-4d4c-a207-b19fb703a183" providerId="ADAL" clId="{DF589AC9-F5AD-4C46-A695-809512A469A5}" dt="2021-04-16T12:50:03.786" v="2239"/>
          <ac:spMkLst>
            <pc:docMk/>
            <pc:sldMk cId="1633413376" sldId="278"/>
            <ac:spMk id="2" creationId="{FA4A305F-A96F-4F04-807A-2D04561AE547}"/>
          </ac:spMkLst>
        </pc:spChg>
        <pc:spChg chg="mod">
          <ac:chgData name="Bob Rajan" userId="efe1b2ae-a6ce-4d4c-a207-b19fb703a183" providerId="ADAL" clId="{DF589AC9-F5AD-4C46-A695-809512A469A5}" dt="2021-04-16T12:50:03.786" v="2239"/>
          <ac:spMkLst>
            <pc:docMk/>
            <pc:sldMk cId="1633413376" sldId="278"/>
            <ac:spMk id="5" creationId="{0206F25D-A943-4420-B85F-0ADD79229786}"/>
          </ac:spMkLst>
        </pc:spChg>
        <pc:spChg chg="add mod">
          <ac:chgData name="Bob Rajan" userId="efe1b2ae-a6ce-4d4c-a207-b19fb703a183" providerId="ADAL" clId="{DF589AC9-F5AD-4C46-A695-809512A469A5}" dt="2021-04-15T16:02:52.235" v="1383" actId="207"/>
          <ac:spMkLst>
            <pc:docMk/>
            <pc:sldMk cId="1633413376" sldId="278"/>
            <ac:spMk id="6" creationId="{E58F39AB-775B-4AD2-969A-496D8FDE630C}"/>
          </ac:spMkLst>
        </pc:spChg>
        <pc:spChg chg="mod">
          <ac:chgData name="Bob Rajan" userId="efe1b2ae-a6ce-4d4c-a207-b19fb703a183" providerId="ADAL" clId="{DF589AC9-F5AD-4C46-A695-809512A469A5}" dt="2021-04-16T07:56:02.170" v="1502" actId="255"/>
          <ac:spMkLst>
            <pc:docMk/>
            <pc:sldMk cId="1633413376" sldId="278"/>
            <ac:spMk id="9" creationId="{00000000-0000-0000-0000-000000000000}"/>
          </ac:spMkLst>
        </pc:spChg>
        <pc:spChg chg="mod">
          <ac:chgData name="Bob Rajan" userId="efe1b2ae-a6ce-4d4c-a207-b19fb703a183" providerId="ADAL" clId="{DF589AC9-F5AD-4C46-A695-809512A469A5}" dt="2021-04-15T14:18:06.436" v="36" actId="255"/>
          <ac:spMkLst>
            <pc:docMk/>
            <pc:sldMk cId="1633413376" sldId="278"/>
            <ac:spMk id="20" creationId="{2406824B-F0EF-45E6-B19D-4C21336631B7}"/>
          </ac:spMkLst>
        </pc:spChg>
        <pc:spChg chg="mod">
          <ac:chgData name="Bob Rajan" userId="efe1b2ae-a6ce-4d4c-a207-b19fb703a183" providerId="ADAL" clId="{DF589AC9-F5AD-4C46-A695-809512A469A5}" dt="2021-04-15T16:03:08.544" v="1384" actId="1076"/>
          <ac:spMkLst>
            <pc:docMk/>
            <pc:sldMk cId="1633413376" sldId="278"/>
            <ac:spMk id="22" creationId="{59E08850-F01D-4B48-8265-DE2B97809C62}"/>
          </ac:spMkLst>
        </pc:spChg>
        <pc:spChg chg="mod">
          <ac:chgData name="Bob Rajan" userId="efe1b2ae-a6ce-4d4c-a207-b19fb703a183" providerId="ADAL" clId="{DF589AC9-F5AD-4C46-A695-809512A469A5}" dt="2021-04-15T16:02:20.745" v="1378" actId="1076"/>
          <ac:spMkLst>
            <pc:docMk/>
            <pc:sldMk cId="1633413376" sldId="278"/>
            <ac:spMk id="23" creationId="{5A832FC4-3700-4592-B3C8-037852E69167}"/>
          </ac:spMkLst>
        </pc:spChg>
        <pc:grpChg chg="mod">
          <ac:chgData name="Bob Rajan" userId="efe1b2ae-a6ce-4d4c-a207-b19fb703a183" providerId="ADAL" clId="{DF589AC9-F5AD-4C46-A695-809512A469A5}" dt="2021-04-15T16:01:12.756" v="1355" actId="1076"/>
          <ac:grpSpMkLst>
            <pc:docMk/>
            <pc:sldMk cId="1633413376" sldId="278"/>
            <ac:grpSpMk id="3" creationId="{34F8EF39-4F9B-45C6-BD00-8A8C31820C22}"/>
          </ac:grpSpMkLst>
        </pc:grpChg>
        <pc:grpChg chg="mod">
          <ac:chgData name="Bob Rajan" userId="efe1b2ae-a6ce-4d4c-a207-b19fb703a183" providerId="ADAL" clId="{DF589AC9-F5AD-4C46-A695-809512A469A5}" dt="2021-04-15T14:17:43.883" v="34" actId="14100"/>
          <ac:grpSpMkLst>
            <pc:docMk/>
            <pc:sldMk cId="1633413376" sldId="278"/>
            <ac:grpSpMk id="24" creationId="{8949FEB2-A2C5-4840-8800-E17F2724297C}"/>
          </ac:grpSpMkLst>
        </pc:grpChg>
        <pc:picChg chg="mod">
          <ac:chgData name="Bob Rajan" userId="efe1b2ae-a6ce-4d4c-a207-b19fb703a183" providerId="ADAL" clId="{DF589AC9-F5AD-4C46-A695-809512A469A5}" dt="2021-04-15T16:01:04.878" v="1353" actId="1076"/>
          <ac:picMkLst>
            <pc:docMk/>
            <pc:sldMk cId="1633413376" sldId="278"/>
            <ac:picMk id="12" creationId="{9C653251-EC1A-46CC-9713-A12BD96A24CB}"/>
          </ac:picMkLst>
        </pc:picChg>
        <pc:picChg chg="mod">
          <ac:chgData name="Bob Rajan" userId="efe1b2ae-a6ce-4d4c-a207-b19fb703a183" providerId="ADAL" clId="{DF589AC9-F5AD-4C46-A695-809512A469A5}" dt="2021-04-15T16:02:28.528" v="1379" actId="1076"/>
          <ac:picMkLst>
            <pc:docMk/>
            <pc:sldMk cId="1633413376" sldId="278"/>
            <ac:picMk id="14" creationId="{D8417929-4D37-40BA-88C5-3ED55C2C054B}"/>
          </ac:picMkLst>
        </pc:picChg>
        <pc:picChg chg="mod">
          <ac:chgData name="Bob Rajan" userId="efe1b2ae-a6ce-4d4c-a207-b19fb703a183" providerId="ADAL" clId="{DF589AC9-F5AD-4C46-A695-809512A469A5}" dt="2021-04-15T16:02:30.670" v="1380" actId="1076"/>
          <ac:picMkLst>
            <pc:docMk/>
            <pc:sldMk cId="1633413376" sldId="278"/>
            <ac:picMk id="18" creationId="{00490544-0EDE-4267-A593-3E05B9F43868}"/>
          </ac:picMkLst>
        </pc:picChg>
        <pc:cxnChg chg="add mod">
          <ac:chgData name="Bob Rajan" userId="efe1b2ae-a6ce-4d4c-a207-b19fb703a183" providerId="ADAL" clId="{DF589AC9-F5AD-4C46-A695-809512A469A5}" dt="2021-04-15T16:04:11.297" v="1390" actId="1076"/>
          <ac:cxnSpMkLst>
            <pc:docMk/>
            <pc:sldMk cId="1633413376" sldId="278"/>
            <ac:cxnSpMk id="8" creationId="{76D04430-D4FE-4D95-A532-9ADA3B64C438}"/>
          </ac:cxnSpMkLst>
        </pc:cxnChg>
      </pc:sldChg>
      <pc:sldChg chg="addSp delSp modSp mod modNotes modNotesTx">
        <pc:chgData name="Bob Rajan" userId="efe1b2ae-a6ce-4d4c-a207-b19fb703a183" providerId="ADAL" clId="{DF589AC9-F5AD-4C46-A695-809512A469A5}" dt="2021-04-26T05:24:54.208" v="2318" actId="6549"/>
        <pc:sldMkLst>
          <pc:docMk/>
          <pc:sldMk cId="2298685547" sldId="279"/>
        </pc:sldMkLst>
        <pc:spChg chg="mod">
          <ac:chgData name="Bob Rajan" userId="efe1b2ae-a6ce-4d4c-a207-b19fb703a183" providerId="ADAL" clId="{DF589AC9-F5AD-4C46-A695-809512A469A5}" dt="2021-04-16T12:50:03.786" v="2239"/>
          <ac:spMkLst>
            <pc:docMk/>
            <pc:sldMk cId="2298685547" sldId="279"/>
            <ac:spMk id="3" creationId="{60E1BCD5-9994-43F7-ABD1-7225413C1B73}"/>
          </ac:spMkLst>
        </pc:spChg>
        <pc:spChg chg="mod">
          <ac:chgData name="Bob Rajan" userId="efe1b2ae-a6ce-4d4c-a207-b19fb703a183" providerId="ADAL" clId="{DF589AC9-F5AD-4C46-A695-809512A469A5}" dt="2021-04-16T12:50:03.786" v="2239"/>
          <ac:spMkLst>
            <pc:docMk/>
            <pc:sldMk cId="2298685547" sldId="279"/>
            <ac:spMk id="5" creationId="{879A8555-FFAB-455B-A0C6-52CCC48B71FD}"/>
          </ac:spMkLst>
        </pc:spChg>
        <pc:spChg chg="add del mod">
          <ac:chgData name="Bob Rajan" userId="efe1b2ae-a6ce-4d4c-a207-b19fb703a183" providerId="ADAL" clId="{DF589AC9-F5AD-4C46-A695-809512A469A5}" dt="2021-04-15T14:26:11.249" v="52" actId="767"/>
          <ac:spMkLst>
            <pc:docMk/>
            <pc:sldMk cId="2298685547" sldId="279"/>
            <ac:spMk id="6" creationId="{6E2C1A37-7540-49CF-A11F-1FF247515B38}"/>
          </ac:spMkLst>
        </pc:spChg>
        <pc:graphicFrameChg chg="mod modGraphic">
          <ac:chgData name="Bob Rajan" userId="efe1b2ae-a6ce-4d4c-a207-b19fb703a183" providerId="ADAL" clId="{DF589AC9-F5AD-4C46-A695-809512A469A5}" dt="2021-04-15T15:01:26.680" v="667" actId="1076"/>
          <ac:graphicFrameMkLst>
            <pc:docMk/>
            <pc:sldMk cId="2298685547" sldId="279"/>
            <ac:graphicFrameMk id="2" creationId="{000D6A3F-0020-4670-9D36-C1C59642D762}"/>
          </ac:graphicFrameMkLst>
        </pc:graphicFrameChg>
      </pc:sldChg>
      <pc:sldChg chg="addSp delSp modSp mod modNotes">
        <pc:chgData name="Bob Rajan" userId="efe1b2ae-a6ce-4d4c-a207-b19fb703a183" providerId="ADAL" clId="{DF589AC9-F5AD-4C46-A695-809512A469A5}" dt="2021-04-16T12:50:03.786" v="2239"/>
        <pc:sldMkLst>
          <pc:docMk/>
          <pc:sldMk cId="3498336686" sldId="280"/>
        </pc:sldMkLst>
        <pc:spChg chg="mod">
          <ac:chgData name="Bob Rajan" userId="efe1b2ae-a6ce-4d4c-a207-b19fb703a183" providerId="ADAL" clId="{DF589AC9-F5AD-4C46-A695-809512A469A5}" dt="2021-04-16T12:50:03.786" v="2239"/>
          <ac:spMkLst>
            <pc:docMk/>
            <pc:sldMk cId="3498336686" sldId="280"/>
            <ac:spMk id="2" creationId="{A8552758-21F1-4B48-B8D3-7D6B13C8941F}"/>
          </ac:spMkLst>
        </pc:spChg>
        <pc:spChg chg="mod">
          <ac:chgData name="Bob Rajan" userId="efe1b2ae-a6ce-4d4c-a207-b19fb703a183" providerId="ADAL" clId="{DF589AC9-F5AD-4C46-A695-809512A469A5}" dt="2021-04-16T12:50:03.786" v="2239"/>
          <ac:spMkLst>
            <pc:docMk/>
            <pc:sldMk cId="3498336686" sldId="280"/>
            <ac:spMk id="3" creationId="{D818D550-D5EF-4A25-B8A7-75C470E6D6F8}"/>
          </ac:spMkLst>
        </pc:spChg>
        <pc:spChg chg="mod">
          <ac:chgData name="Bob Rajan" userId="efe1b2ae-a6ce-4d4c-a207-b19fb703a183" providerId="ADAL" clId="{DF589AC9-F5AD-4C46-A695-809512A469A5}" dt="2021-04-15T15:11:12.260" v="720" actId="6549"/>
          <ac:spMkLst>
            <pc:docMk/>
            <pc:sldMk cId="3498336686" sldId="280"/>
            <ac:spMk id="9" creationId="{00000000-0000-0000-0000-000000000000}"/>
          </ac:spMkLst>
        </pc:spChg>
        <pc:spChg chg="mod">
          <ac:chgData name="Bob Rajan" userId="efe1b2ae-a6ce-4d4c-a207-b19fb703a183" providerId="ADAL" clId="{DF589AC9-F5AD-4C46-A695-809512A469A5}" dt="2021-04-15T16:10:50.103" v="1482" actId="113"/>
          <ac:spMkLst>
            <pc:docMk/>
            <pc:sldMk cId="3498336686" sldId="280"/>
            <ac:spMk id="15" creationId="{8D625CD8-8BC9-48D6-83C8-F94833C678EC}"/>
          </ac:spMkLst>
        </pc:spChg>
        <pc:spChg chg="mod">
          <ac:chgData name="Bob Rajan" userId="efe1b2ae-a6ce-4d4c-a207-b19fb703a183" providerId="ADAL" clId="{DF589AC9-F5AD-4C46-A695-809512A469A5}" dt="2021-04-15T16:11:10.754" v="1486" actId="113"/>
          <ac:spMkLst>
            <pc:docMk/>
            <pc:sldMk cId="3498336686" sldId="280"/>
            <ac:spMk id="18" creationId="{D3F971D6-78A5-4A1D-9805-542770370009}"/>
          </ac:spMkLst>
        </pc:spChg>
        <pc:spChg chg="mod">
          <ac:chgData name="Bob Rajan" userId="efe1b2ae-a6ce-4d4c-a207-b19fb703a183" providerId="ADAL" clId="{DF589AC9-F5AD-4C46-A695-809512A469A5}" dt="2021-04-15T16:10:59.522" v="1484" actId="113"/>
          <ac:spMkLst>
            <pc:docMk/>
            <pc:sldMk cId="3498336686" sldId="280"/>
            <ac:spMk id="20" creationId="{CD9B3A82-4D6A-4616-9BA0-7C00DC5537AF}"/>
          </ac:spMkLst>
        </pc:spChg>
        <pc:spChg chg="mod">
          <ac:chgData name="Bob Rajan" userId="efe1b2ae-a6ce-4d4c-a207-b19fb703a183" providerId="ADAL" clId="{DF589AC9-F5AD-4C46-A695-809512A469A5}" dt="2021-04-15T16:11:05.001" v="1485" actId="113"/>
          <ac:spMkLst>
            <pc:docMk/>
            <pc:sldMk cId="3498336686" sldId="280"/>
            <ac:spMk id="21" creationId="{36EE3BC4-80F7-4D4E-A060-F19BB17D1D61}"/>
          </ac:spMkLst>
        </pc:spChg>
        <pc:grpChg chg="mod">
          <ac:chgData name="Bob Rajan" userId="efe1b2ae-a6ce-4d4c-a207-b19fb703a183" providerId="ADAL" clId="{DF589AC9-F5AD-4C46-A695-809512A469A5}" dt="2021-04-15T15:10:02.174" v="714" actId="1076"/>
          <ac:grpSpMkLst>
            <pc:docMk/>
            <pc:sldMk cId="3498336686" sldId="280"/>
            <ac:grpSpMk id="23" creationId="{A263CC0D-5A76-4B9D-B731-1EE9083E74E8}"/>
          </ac:grpSpMkLst>
        </pc:grpChg>
        <pc:picChg chg="add mod">
          <ac:chgData name="Bob Rajan" userId="efe1b2ae-a6ce-4d4c-a207-b19fb703a183" providerId="ADAL" clId="{DF589AC9-F5AD-4C46-A695-809512A469A5}" dt="2021-04-15T15:11:07.245" v="718" actId="14100"/>
          <ac:picMkLst>
            <pc:docMk/>
            <pc:sldMk cId="3498336686" sldId="280"/>
            <ac:picMk id="5" creationId="{E6CF8A0B-A064-4F65-B128-BC81EE5F505C}"/>
          </ac:picMkLst>
        </pc:picChg>
        <pc:picChg chg="del">
          <ac:chgData name="Bob Rajan" userId="efe1b2ae-a6ce-4d4c-a207-b19fb703a183" providerId="ADAL" clId="{DF589AC9-F5AD-4C46-A695-809512A469A5}" dt="2021-04-15T15:07:50.352" v="707" actId="478"/>
          <ac:picMkLst>
            <pc:docMk/>
            <pc:sldMk cId="3498336686" sldId="280"/>
            <ac:picMk id="7" creationId="{D9945C83-C9A2-4820-A7D8-53BDFEB17CF4}"/>
          </ac:picMkLst>
        </pc:picChg>
      </pc:sldChg>
      <pc:sldChg chg="modSp mod modNotes">
        <pc:chgData name="Bob Rajan" userId="efe1b2ae-a6ce-4d4c-a207-b19fb703a183" providerId="ADAL" clId="{DF589AC9-F5AD-4C46-A695-809512A469A5}" dt="2021-04-16T12:50:03.786" v="2239"/>
        <pc:sldMkLst>
          <pc:docMk/>
          <pc:sldMk cId="1643151408" sldId="281"/>
        </pc:sldMkLst>
        <pc:spChg chg="mod">
          <ac:chgData name="Bob Rajan" userId="efe1b2ae-a6ce-4d4c-a207-b19fb703a183" providerId="ADAL" clId="{DF589AC9-F5AD-4C46-A695-809512A469A5}" dt="2021-04-16T12:50:03.786" v="2239"/>
          <ac:spMkLst>
            <pc:docMk/>
            <pc:sldMk cId="1643151408" sldId="281"/>
            <ac:spMk id="4" creationId="{957AEE3B-69F1-4FCA-B9DD-DBF4A58E0040}"/>
          </ac:spMkLst>
        </pc:spChg>
        <pc:spChg chg="mod">
          <ac:chgData name="Bob Rajan" userId="efe1b2ae-a6ce-4d4c-a207-b19fb703a183" providerId="ADAL" clId="{DF589AC9-F5AD-4C46-A695-809512A469A5}" dt="2021-04-16T12:50:03.786" v="2239"/>
          <ac:spMkLst>
            <pc:docMk/>
            <pc:sldMk cId="1643151408" sldId="281"/>
            <ac:spMk id="5" creationId="{F458ACC8-68A1-4A5B-9836-E0AFEDC626AA}"/>
          </ac:spMkLst>
        </pc:spChg>
        <pc:graphicFrameChg chg="mod modGraphic">
          <ac:chgData name="Bob Rajan" userId="efe1b2ae-a6ce-4d4c-a207-b19fb703a183" providerId="ADAL" clId="{DF589AC9-F5AD-4C46-A695-809512A469A5}" dt="2021-04-16T08:02:40.671" v="1586" actId="6549"/>
          <ac:graphicFrameMkLst>
            <pc:docMk/>
            <pc:sldMk cId="1643151408" sldId="281"/>
            <ac:graphicFrameMk id="2" creationId="{07F05291-53F1-4F9D-9D0D-AF7ACFCE48E1}"/>
          </ac:graphicFrameMkLst>
        </pc:graphicFrameChg>
      </pc:sldChg>
      <pc:sldChg chg="addSp delSp modSp mod">
        <pc:chgData name="Bob Rajan" userId="efe1b2ae-a6ce-4d4c-a207-b19fb703a183" providerId="ADAL" clId="{DF589AC9-F5AD-4C46-A695-809512A469A5}" dt="2021-04-16T12:50:03.786" v="2239"/>
        <pc:sldMkLst>
          <pc:docMk/>
          <pc:sldMk cId="2497419466" sldId="282"/>
        </pc:sldMkLst>
        <pc:spChg chg="add del mod topLvl">
          <ac:chgData name="Bob Rajan" userId="efe1b2ae-a6ce-4d4c-a207-b19fb703a183" providerId="ADAL" clId="{DF589AC9-F5AD-4C46-A695-809512A469A5}" dt="2021-04-15T15:33:11.436" v="969" actId="207"/>
          <ac:spMkLst>
            <pc:docMk/>
            <pc:sldMk cId="2497419466" sldId="282"/>
            <ac:spMk id="2" creationId="{65AD67C9-6785-4AF9-9CF5-05A9376FC0A3}"/>
          </ac:spMkLst>
        </pc:spChg>
        <pc:spChg chg="mod">
          <ac:chgData name="Bob Rajan" userId="efe1b2ae-a6ce-4d4c-a207-b19fb703a183" providerId="ADAL" clId="{DF589AC9-F5AD-4C46-A695-809512A469A5}" dt="2021-04-15T15:30:53.414" v="916" actId="1076"/>
          <ac:spMkLst>
            <pc:docMk/>
            <pc:sldMk cId="2497419466" sldId="282"/>
            <ac:spMk id="3" creationId="{3E06D953-6DF5-4506-8EDE-BCB5F692570D}"/>
          </ac:spMkLst>
        </pc:spChg>
        <pc:spChg chg="add del mod topLvl">
          <ac:chgData name="Bob Rajan" userId="efe1b2ae-a6ce-4d4c-a207-b19fb703a183" providerId="ADAL" clId="{DF589AC9-F5AD-4C46-A695-809512A469A5}" dt="2021-04-15T15:31:33.010" v="960" actId="478"/>
          <ac:spMkLst>
            <pc:docMk/>
            <pc:sldMk cId="2497419466" sldId="282"/>
            <ac:spMk id="4" creationId="{927327E3-D64F-48AD-8DD5-8F0008795818}"/>
          </ac:spMkLst>
        </pc:spChg>
        <pc:spChg chg="mod">
          <ac:chgData name="Bob Rajan" userId="efe1b2ae-a6ce-4d4c-a207-b19fb703a183" providerId="ADAL" clId="{DF589AC9-F5AD-4C46-A695-809512A469A5}" dt="2021-04-16T12:50:03.786" v="2239"/>
          <ac:spMkLst>
            <pc:docMk/>
            <pc:sldMk cId="2497419466" sldId="282"/>
            <ac:spMk id="6" creationId="{62C26293-7739-4FCF-B2B2-C08B206D3BFF}"/>
          </ac:spMkLst>
        </pc:spChg>
        <pc:spChg chg="mod">
          <ac:chgData name="Bob Rajan" userId="efe1b2ae-a6ce-4d4c-a207-b19fb703a183" providerId="ADAL" clId="{DF589AC9-F5AD-4C46-A695-809512A469A5}" dt="2021-04-16T12:50:03.786" v="2239"/>
          <ac:spMkLst>
            <pc:docMk/>
            <pc:sldMk cId="2497419466" sldId="282"/>
            <ac:spMk id="7" creationId="{80AEA752-3392-4E12-821B-623654200BBE}"/>
          </ac:spMkLst>
        </pc:spChg>
        <pc:grpChg chg="del mod">
          <ac:chgData name="Bob Rajan" userId="efe1b2ae-a6ce-4d4c-a207-b19fb703a183" providerId="ADAL" clId="{DF589AC9-F5AD-4C46-A695-809512A469A5}" dt="2021-04-15T15:30:23.507" v="912" actId="165"/>
          <ac:grpSpMkLst>
            <pc:docMk/>
            <pc:sldMk cId="2497419466" sldId="282"/>
            <ac:grpSpMk id="5" creationId="{1F5DE23A-50F0-4604-90AA-59D5996F9402}"/>
          </ac:grpSpMkLst>
        </pc:grpChg>
      </pc:sldChg>
      <pc:sldChg chg="modSp mod">
        <pc:chgData name="Bob Rajan" userId="efe1b2ae-a6ce-4d4c-a207-b19fb703a183" providerId="ADAL" clId="{DF589AC9-F5AD-4C46-A695-809512A469A5}" dt="2021-04-16T12:50:03.786" v="2239"/>
        <pc:sldMkLst>
          <pc:docMk/>
          <pc:sldMk cId="1492148926" sldId="284"/>
        </pc:sldMkLst>
        <pc:spChg chg="mod">
          <ac:chgData name="Bob Rajan" userId="efe1b2ae-a6ce-4d4c-a207-b19fb703a183" providerId="ADAL" clId="{DF589AC9-F5AD-4C46-A695-809512A469A5}" dt="2021-04-15T15:58:53.960" v="1352" actId="20577"/>
          <ac:spMkLst>
            <pc:docMk/>
            <pc:sldMk cId="1492148926" sldId="284"/>
            <ac:spMk id="2" creationId="{31EBFE12-7466-447E-A762-D67E5717C1F2}"/>
          </ac:spMkLst>
        </pc:spChg>
        <pc:spChg chg="mod">
          <ac:chgData name="Bob Rajan" userId="efe1b2ae-a6ce-4d4c-a207-b19fb703a183" providerId="ADAL" clId="{DF589AC9-F5AD-4C46-A695-809512A469A5}" dt="2021-04-16T12:50:03.786" v="2239"/>
          <ac:spMkLst>
            <pc:docMk/>
            <pc:sldMk cId="1492148926" sldId="284"/>
            <ac:spMk id="3" creationId="{3F28838B-FF9B-4AD2-A453-B7E73FD30FA4}"/>
          </ac:spMkLst>
        </pc:spChg>
        <pc:spChg chg="mod">
          <ac:chgData name="Bob Rajan" userId="efe1b2ae-a6ce-4d4c-a207-b19fb703a183" providerId="ADAL" clId="{DF589AC9-F5AD-4C46-A695-809512A469A5}" dt="2021-04-16T12:50:03.786" v="2239"/>
          <ac:spMkLst>
            <pc:docMk/>
            <pc:sldMk cId="1492148926" sldId="284"/>
            <ac:spMk id="6" creationId="{2AF34E18-6101-496E-9291-CEB25DA4DEC6}"/>
          </ac:spMkLst>
        </pc:spChg>
      </pc:sldChg>
      <pc:sldChg chg="modSp mod">
        <pc:chgData name="Bob Rajan" userId="efe1b2ae-a6ce-4d4c-a207-b19fb703a183" providerId="ADAL" clId="{DF589AC9-F5AD-4C46-A695-809512A469A5}" dt="2021-04-16T12:50:03.786" v="2239"/>
        <pc:sldMkLst>
          <pc:docMk/>
          <pc:sldMk cId="3109960238" sldId="286"/>
        </pc:sldMkLst>
        <pc:spChg chg="mod">
          <ac:chgData name="Bob Rajan" userId="efe1b2ae-a6ce-4d4c-a207-b19fb703a183" providerId="ADAL" clId="{DF589AC9-F5AD-4C46-A695-809512A469A5}" dt="2021-04-16T12:50:03.786" v="2239"/>
          <ac:spMkLst>
            <pc:docMk/>
            <pc:sldMk cId="3109960238" sldId="286"/>
            <ac:spMk id="2" creationId="{B479F481-713A-406D-A8E3-4B3194F2FFAC}"/>
          </ac:spMkLst>
        </pc:spChg>
        <pc:spChg chg="mod">
          <ac:chgData name="Bob Rajan" userId="efe1b2ae-a6ce-4d4c-a207-b19fb703a183" providerId="ADAL" clId="{DF589AC9-F5AD-4C46-A695-809512A469A5}" dt="2021-04-16T12:50:03.786" v="2239"/>
          <ac:spMkLst>
            <pc:docMk/>
            <pc:sldMk cId="3109960238" sldId="286"/>
            <ac:spMk id="3" creationId="{CC5CF37A-F932-4E9B-8260-9E482E1D5AA5}"/>
          </ac:spMkLst>
        </pc:spChg>
        <pc:spChg chg="mod">
          <ac:chgData name="Bob Rajan" userId="efe1b2ae-a6ce-4d4c-a207-b19fb703a183" providerId="ADAL" clId="{DF589AC9-F5AD-4C46-A695-809512A469A5}" dt="2021-04-16T08:04:16.477" v="1594" actId="1076"/>
          <ac:spMkLst>
            <pc:docMk/>
            <pc:sldMk cId="3109960238" sldId="286"/>
            <ac:spMk id="4" creationId="{927327E3-D64F-48AD-8DD5-8F0008795818}"/>
          </ac:spMkLst>
        </pc:spChg>
      </pc:sldChg>
      <pc:sldChg chg="modSp mod modNotes">
        <pc:chgData name="Bob Rajan" userId="efe1b2ae-a6ce-4d4c-a207-b19fb703a183" providerId="ADAL" clId="{DF589AC9-F5AD-4C46-A695-809512A469A5}" dt="2021-04-26T05:35:52.691" v="2434" actId="20577"/>
        <pc:sldMkLst>
          <pc:docMk/>
          <pc:sldMk cId="3869825862" sldId="287"/>
        </pc:sldMkLst>
        <pc:spChg chg="mod">
          <ac:chgData name="Bob Rajan" userId="efe1b2ae-a6ce-4d4c-a207-b19fb703a183" providerId="ADAL" clId="{DF589AC9-F5AD-4C46-A695-809512A469A5}" dt="2021-04-16T12:50:03.786" v="2239"/>
          <ac:spMkLst>
            <pc:docMk/>
            <pc:sldMk cId="3869825862" sldId="287"/>
            <ac:spMk id="2" creationId="{3A8C36B0-4BEB-47B8-A278-7390104FCE8D}"/>
          </ac:spMkLst>
        </pc:spChg>
        <pc:spChg chg="mod">
          <ac:chgData name="Bob Rajan" userId="efe1b2ae-a6ce-4d4c-a207-b19fb703a183" providerId="ADAL" clId="{DF589AC9-F5AD-4C46-A695-809512A469A5}" dt="2021-04-16T12:50:03.786" v="2239"/>
          <ac:spMkLst>
            <pc:docMk/>
            <pc:sldMk cId="3869825862" sldId="287"/>
            <ac:spMk id="5" creationId="{F458ACC8-68A1-4A5B-9836-E0AFEDC626AA}"/>
          </ac:spMkLst>
        </pc:spChg>
        <pc:spChg chg="mod">
          <ac:chgData name="Bob Rajan" userId="efe1b2ae-a6ce-4d4c-a207-b19fb703a183" providerId="ADAL" clId="{DF589AC9-F5AD-4C46-A695-809512A469A5}" dt="2021-04-16T12:52:26.281" v="2242" actId="20577"/>
          <ac:spMkLst>
            <pc:docMk/>
            <pc:sldMk cId="3869825862" sldId="287"/>
            <ac:spMk id="9" creationId="{ECD38D5E-86E8-4723-9706-23D6AE8B3DF3}"/>
          </ac:spMkLst>
        </pc:spChg>
        <pc:spChg chg="mod">
          <ac:chgData name="Bob Rajan" userId="efe1b2ae-a6ce-4d4c-a207-b19fb703a183" providerId="ADAL" clId="{DF589AC9-F5AD-4C46-A695-809512A469A5}" dt="2021-04-16T07:59:42.456" v="1555" actId="113"/>
          <ac:spMkLst>
            <pc:docMk/>
            <pc:sldMk cId="3869825862" sldId="287"/>
            <ac:spMk id="11" creationId="{D59A45BF-31B5-444E-9CAA-0FB279885F89}"/>
          </ac:spMkLst>
        </pc:spChg>
        <pc:spChg chg="mod">
          <ac:chgData name="Bob Rajan" userId="efe1b2ae-a6ce-4d4c-a207-b19fb703a183" providerId="ADAL" clId="{DF589AC9-F5AD-4C46-A695-809512A469A5}" dt="2021-04-16T07:59:36.936" v="1554" actId="113"/>
          <ac:spMkLst>
            <pc:docMk/>
            <pc:sldMk cId="3869825862" sldId="287"/>
            <ac:spMk id="12" creationId="{AE7DFA15-F18E-4D38-AF75-CF9C752FE0BC}"/>
          </ac:spMkLst>
        </pc:spChg>
        <pc:picChg chg="mod">
          <ac:chgData name="Bob Rajan" userId="efe1b2ae-a6ce-4d4c-a207-b19fb703a183" providerId="ADAL" clId="{DF589AC9-F5AD-4C46-A695-809512A469A5}" dt="2021-04-15T15:41:23.866" v="1157" actId="1076"/>
          <ac:picMkLst>
            <pc:docMk/>
            <pc:sldMk cId="3869825862" sldId="287"/>
            <ac:picMk id="8" creationId="{04FD83D9-CDA8-4D8A-8970-37DF964CD25F}"/>
          </ac:picMkLst>
        </pc:picChg>
      </pc:sldChg>
      <pc:sldChg chg="delSp modSp mod">
        <pc:chgData name="Bob Rajan" userId="efe1b2ae-a6ce-4d4c-a207-b19fb703a183" providerId="ADAL" clId="{DF589AC9-F5AD-4C46-A695-809512A469A5}" dt="2021-04-16T12:50:03.786" v="2239"/>
        <pc:sldMkLst>
          <pc:docMk/>
          <pc:sldMk cId="2150932952" sldId="288"/>
        </pc:sldMkLst>
        <pc:spChg chg="mod topLvl">
          <ac:chgData name="Bob Rajan" userId="efe1b2ae-a6ce-4d4c-a207-b19fb703a183" providerId="ADAL" clId="{DF589AC9-F5AD-4C46-A695-809512A469A5}" dt="2021-04-16T07:55:39.577" v="1501" actId="6549"/>
          <ac:spMkLst>
            <pc:docMk/>
            <pc:sldMk cId="2150932952" sldId="288"/>
            <ac:spMk id="2" creationId="{65AD67C9-6785-4AF9-9CF5-05A9376FC0A3}"/>
          </ac:spMkLst>
        </pc:spChg>
        <pc:spChg chg="mod">
          <ac:chgData name="Bob Rajan" userId="efe1b2ae-a6ce-4d4c-a207-b19fb703a183" providerId="ADAL" clId="{DF589AC9-F5AD-4C46-A695-809512A469A5}" dt="2021-04-15T15:38:22.948" v="1117" actId="20577"/>
          <ac:spMkLst>
            <pc:docMk/>
            <pc:sldMk cId="2150932952" sldId="288"/>
            <ac:spMk id="3" creationId="{3E06D953-6DF5-4506-8EDE-BCB5F692570D}"/>
          </ac:spMkLst>
        </pc:spChg>
        <pc:spChg chg="del mod topLvl">
          <ac:chgData name="Bob Rajan" userId="efe1b2ae-a6ce-4d4c-a207-b19fb703a183" providerId="ADAL" clId="{DF589AC9-F5AD-4C46-A695-809512A469A5}" dt="2021-04-15T15:33:39.597" v="972" actId="478"/>
          <ac:spMkLst>
            <pc:docMk/>
            <pc:sldMk cId="2150932952" sldId="288"/>
            <ac:spMk id="4" creationId="{927327E3-D64F-48AD-8DD5-8F0008795818}"/>
          </ac:spMkLst>
        </pc:spChg>
        <pc:spChg chg="mod">
          <ac:chgData name="Bob Rajan" userId="efe1b2ae-a6ce-4d4c-a207-b19fb703a183" providerId="ADAL" clId="{DF589AC9-F5AD-4C46-A695-809512A469A5}" dt="2021-04-16T12:50:03.786" v="2239"/>
          <ac:spMkLst>
            <pc:docMk/>
            <pc:sldMk cId="2150932952" sldId="288"/>
            <ac:spMk id="6" creationId="{62C26293-7739-4FCF-B2B2-C08B206D3BFF}"/>
          </ac:spMkLst>
        </pc:spChg>
        <pc:spChg chg="mod">
          <ac:chgData name="Bob Rajan" userId="efe1b2ae-a6ce-4d4c-a207-b19fb703a183" providerId="ADAL" clId="{DF589AC9-F5AD-4C46-A695-809512A469A5}" dt="2021-04-16T12:50:03.786" v="2239"/>
          <ac:spMkLst>
            <pc:docMk/>
            <pc:sldMk cId="2150932952" sldId="288"/>
            <ac:spMk id="7" creationId="{2BD11E9B-9C46-4344-8AB2-9D494084F3DD}"/>
          </ac:spMkLst>
        </pc:spChg>
        <pc:grpChg chg="del">
          <ac:chgData name="Bob Rajan" userId="efe1b2ae-a6ce-4d4c-a207-b19fb703a183" providerId="ADAL" clId="{DF589AC9-F5AD-4C46-A695-809512A469A5}" dt="2021-04-15T15:33:39.597" v="972" actId="478"/>
          <ac:grpSpMkLst>
            <pc:docMk/>
            <pc:sldMk cId="2150932952" sldId="288"/>
            <ac:grpSpMk id="5" creationId="{1F5DE23A-50F0-4604-90AA-59D5996F9402}"/>
          </ac:grpSpMkLst>
        </pc:grpChg>
      </pc:sldChg>
      <pc:sldChg chg="modSp mod modNotes">
        <pc:chgData name="Bob Rajan" userId="efe1b2ae-a6ce-4d4c-a207-b19fb703a183" providerId="ADAL" clId="{DF589AC9-F5AD-4C46-A695-809512A469A5}" dt="2021-04-26T05:27:49.575" v="2321" actId="20577"/>
        <pc:sldMkLst>
          <pc:docMk/>
          <pc:sldMk cId="402999917" sldId="289"/>
        </pc:sldMkLst>
        <pc:spChg chg="mod">
          <ac:chgData name="Bob Rajan" userId="efe1b2ae-a6ce-4d4c-a207-b19fb703a183" providerId="ADAL" clId="{DF589AC9-F5AD-4C46-A695-809512A469A5}" dt="2021-04-16T12:50:03.786" v="2239"/>
          <ac:spMkLst>
            <pc:docMk/>
            <pc:sldMk cId="402999917" sldId="289"/>
            <ac:spMk id="2" creationId="{87346BFB-7160-4B2C-8BA2-ECD1339701B3}"/>
          </ac:spMkLst>
        </pc:spChg>
        <pc:spChg chg="mod">
          <ac:chgData name="Bob Rajan" userId="efe1b2ae-a6ce-4d4c-a207-b19fb703a183" providerId="ADAL" clId="{DF589AC9-F5AD-4C46-A695-809512A469A5}" dt="2021-04-16T12:50:03.786" v="2239"/>
          <ac:spMkLst>
            <pc:docMk/>
            <pc:sldMk cId="402999917" sldId="289"/>
            <ac:spMk id="3" creationId="{C2362F14-0D4B-4418-8070-0FD7ED63D7CB}"/>
          </ac:spMkLst>
        </pc:spChg>
        <pc:spChg chg="mod">
          <ac:chgData name="Bob Rajan" userId="efe1b2ae-a6ce-4d4c-a207-b19fb703a183" providerId="ADAL" clId="{DF589AC9-F5AD-4C46-A695-809512A469A5}" dt="2021-04-15T15:05:21.871" v="692" actId="255"/>
          <ac:spMkLst>
            <pc:docMk/>
            <pc:sldMk cId="402999917" sldId="289"/>
            <ac:spMk id="9" creationId="{00000000-0000-0000-0000-000000000000}"/>
          </ac:spMkLst>
        </pc:spChg>
        <pc:spChg chg="mod">
          <ac:chgData name="Bob Rajan" userId="efe1b2ae-a6ce-4d4c-a207-b19fb703a183" providerId="ADAL" clId="{DF589AC9-F5AD-4C46-A695-809512A469A5}" dt="2021-04-15T15:06:12.690" v="704" actId="255"/>
          <ac:spMkLst>
            <pc:docMk/>
            <pc:sldMk cId="402999917" sldId="289"/>
            <ac:spMk id="11" creationId="{8EF3AB35-E32B-4968-8FC5-ECE6DE78284A}"/>
          </ac:spMkLst>
        </pc:spChg>
        <pc:spChg chg="mod">
          <ac:chgData name="Bob Rajan" userId="efe1b2ae-a6ce-4d4c-a207-b19fb703a183" providerId="ADAL" clId="{DF589AC9-F5AD-4C46-A695-809512A469A5}" dt="2021-04-15T15:05:49.255" v="701" actId="6549"/>
          <ac:spMkLst>
            <pc:docMk/>
            <pc:sldMk cId="402999917" sldId="289"/>
            <ac:spMk id="12" creationId="{B4D611EE-E631-469C-9BD9-D26EDDE99C6D}"/>
          </ac:spMkLst>
        </pc:spChg>
        <pc:spChg chg="mod">
          <ac:chgData name="Bob Rajan" userId="efe1b2ae-a6ce-4d4c-a207-b19fb703a183" providerId="ADAL" clId="{DF589AC9-F5AD-4C46-A695-809512A469A5}" dt="2021-04-15T15:06:20.656" v="705" actId="255"/>
          <ac:spMkLst>
            <pc:docMk/>
            <pc:sldMk cId="402999917" sldId="289"/>
            <ac:spMk id="13" creationId="{C88FE295-2DAF-4511-94EE-6E273554A61C}"/>
          </ac:spMkLst>
        </pc:spChg>
        <pc:spChg chg="mod">
          <ac:chgData name="Bob Rajan" userId="efe1b2ae-a6ce-4d4c-a207-b19fb703a183" providerId="ADAL" clId="{DF589AC9-F5AD-4C46-A695-809512A469A5}" dt="2021-04-15T15:06:29.097" v="706" actId="255"/>
          <ac:spMkLst>
            <pc:docMk/>
            <pc:sldMk cId="402999917" sldId="289"/>
            <ac:spMk id="14" creationId="{F9DF6159-A2D5-476F-AF18-BC18ECAC6DD7}"/>
          </ac:spMkLst>
        </pc:spChg>
        <pc:grpChg chg="mod">
          <ac:chgData name="Bob Rajan" userId="efe1b2ae-a6ce-4d4c-a207-b19fb703a183" providerId="ADAL" clId="{DF589AC9-F5AD-4C46-A695-809512A469A5}" dt="2021-04-15T15:05:59.991" v="703" actId="14100"/>
          <ac:grpSpMkLst>
            <pc:docMk/>
            <pc:sldMk cId="402999917" sldId="289"/>
            <ac:grpSpMk id="15" creationId="{D370225C-EA04-4346-8253-C63158DEBE98}"/>
          </ac:grpSpMkLst>
        </pc:grpChg>
      </pc:sldChg>
      <pc:sldChg chg="modSp modNotes">
        <pc:chgData name="Bob Rajan" userId="efe1b2ae-a6ce-4d4c-a207-b19fb703a183" providerId="ADAL" clId="{DF589AC9-F5AD-4C46-A695-809512A469A5}" dt="2021-04-16T12:50:03.786" v="2239"/>
        <pc:sldMkLst>
          <pc:docMk/>
          <pc:sldMk cId="1995643065" sldId="290"/>
        </pc:sldMkLst>
        <pc:spChg chg="mod">
          <ac:chgData name="Bob Rajan" userId="efe1b2ae-a6ce-4d4c-a207-b19fb703a183" providerId="ADAL" clId="{DF589AC9-F5AD-4C46-A695-809512A469A5}" dt="2021-04-16T12:50:03.786" v="2239"/>
          <ac:spMkLst>
            <pc:docMk/>
            <pc:sldMk cId="1995643065" sldId="290"/>
            <ac:spMk id="2" creationId="{87346BFB-7160-4B2C-8BA2-ECD1339701B3}"/>
          </ac:spMkLst>
        </pc:spChg>
        <pc:spChg chg="mod">
          <ac:chgData name="Bob Rajan" userId="efe1b2ae-a6ce-4d4c-a207-b19fb703a183" providerId="ADAL" clId="{DF589AC9-F5AD-4C46-A695-809512A469A5}" dt="2021-04-16T12:50:03.786" v="2239"/>
          <ac:spMkLst>
            <pc:docMk/>
            <pc:sldMk cId="1995643065" sldId="290"/>
            <ac:spMk id="3" creationId="{26F84AA0-531D-429C-9382-A612F2C21168}"/>
          </ac:spMkLst>
        </pc:spChg>
        <pc:spChg chg="mod">
          <ac:chgData name="Bob Rajan" userId="efe1b2ae-a6ce-4d4c-a207-b19fb703a183" providerId="ADAL" clId="{DF589AC9-F5AD-4C46-A695-809512A469A5}" dt="2021-04-15T16:08:48.615" v="1423" actId="207"/>
          <ac:spMkLst>
            <pc:docMk/>
            <pc:sldMk cId="1995643065" sldId="290"/>
            <ac:spMk id="12" creationId="{B4D611EE-E631-469C-9BD9-D26EDDE99C6D}"/>
          </ac:spMkLst>
        </pc:spChg>
      </pc:sldChg>
      <pc:sldChg chg="modSp mod">
        <pc:chgData name="Bob Rajan" userId="efe1b2ae-a6ce-4d4c-a207-b19fb703a183" providerId="ADAL" clId="{DF589AC9-F5AD-4C46-A695-809512A469A5}" dt="2021-04-16T12:50:03.786" v="2239"/>
        <pc:sldMkLst>
          <pc:docMk/>
          <pc:sldMk cId="1535558554" sldId="291"/>
        </pc:sldMkLst>
        <pc:spChg chg="mod">
          <ac:chgData name="Bob Rajan" userId="efe1b2ae-a6ce-4d4c-a207-b19fb703a183" providerId="ADAL" clId="{DF589AC9-F5AD-4C46-A695-809512A469A5}" dt="2021-04-15T15:54:18.446" v="1317" actId="1076"/>
          <ac:spMkLst>
            <pc:docMk/>
            <pc:sldMk cId="1535558554" sldId="291"/>
            <ac:spMk id="2" creationId="{3D5D232B-CF73-423F-A570-7AC3341A0D92}"/>
          </ac:spMkLst>
        </pc:spChg>
        <pc:spChg chg="mod">
          <ac:chgData name="Bob Rajan" userId="efe1b2ae-a6ce-4d4c-a207-b19fb703a183" providerId="ADAL" clId="{DF589AC9-F5AD-4C46-A695-809512A469A5}" dt="2021-04-16T12:50:03.786" v="2239"/>
          <ac:spMkLst>
            <pc:docMk/>
            <pc:sldMk cId="1535558554" sldId="291"/>
            <ac:spMk id="3" creationId="{CE75AC36-9F03-4B5F-A2EA-D62D460C0659}"/>
          </ac:spMkLst>
        </pc:spChg>
        <pc:picChg chg="mod">
          <ac:chgData name="Bob Rajan" userId="efe1b2ae-a6ce-4d4c-a207-b19fb703a183" providerId="ADAL" clId="{DF589AC9-F5AD-4C46-A695-809512A469A5}" dt="2021-04-15T15:53:55.670" v="1312" actId="14100"/>
          <ac:picMkLst>
            <pc:docMk/>
            <pc:sldMk cId="1535558554" sldId="291"/>
            <ac:picMk id="6" creationId="{D43BAE23-4E6E-433B-9099-D811F7CF3553}"/>
          </ac:picMkLst>
        </pc:picChg>
        <pc:picChg chg="mod">
          <ac:chgData name="Bob Rajan" userId="efe1b2ae-a6ce-4d4c-a207-b19fb703a183" providerId="ADAL" clId="{DF589AC9-F5AD-4C46-A695-809512A469A5}" dt="2021-04-16T08:04:52.534" v="1595" actId="14100"/>
          <ac:picMkLst>
            <pc:docMk/>
            <pc:sldMk cId="1535558554" sldId="291"/>
            <ac:picMk id="9" creationId="{47BD0648-1413-4610-8072-8A42BB4FC03C}"/>
          </ac:picMkLst>
        </pc:picChg>
      </pc:sldChg>
      <pc:sldChg chg="modSp mod modNotes">
        <pc:chgData name="Bob Rajan" userId="efe1b2ae-a6ce-4d4c-a207-b19fb703a183" providerId="ADAL" clId="{DF589AC9-F5AD-4C46-A695-809512A469A5}" dt="2021-04-26T05:32:55.319" v="2356" actId="20577"/>
        <pc:sldMkLst>
          <pc:docMk/>
          <pc:sldMk cId="3797620127" sldId="292"/>
        </pc:sldMkLst>
        <pc:spChg chg="mod">
          <ac:chgData name="Bob Rajan" userId="efe1b2ae-a6ce-4d4c-a207-b19fb703a183" providerId="ADAL" clId="{DF589AC9-F5AD-4C46-A695-809512A469A5}" dt="2021-04-15T15:23:56.721" v="857" actId="20577"/>
          <ac:spMkLst>
            <pc:docMk/>
            <pc:sldMk cId="3797620127" sldId="292"/>
            <ac:spMk id="3" creationId="{3E06D953-6DF5-4506-8EDE-BCB5F692570D}"/>
          </ac:spMkLst>
        </pc:spChg>
        <pc:spChg chg="mod">
          <ac:chgData name="Bob Rajan" userId="efe1b2ae-a6ce-4d4c-a207-b19fb703a183" providerId="ADAL" clId="{DF589AC9-F5AD-4C46-A695-809512A469A5}" dt="2021-04-16T12:50:03.786" v="2239"/>
          <ac:spMkLst>
            <pc:docMk/>
            <pc:sldMk cId="3797620127" sldId="292"/>
            <ac:spMk id="6" creationId="{62C26293-7739-4FCF-B2B2-C08B206D3BFF}"/>
          </ac:spMkLst>
        </pc:spChg>
        <pc:spChg chg="mod">
          <ac:chgData name="Bob Rajan" userId="efe1b2ae-a6ce-4d4c-a207-b19fb703a183" providerId="ADAL" clId="{DF589AC9-F5AD-4C46-A695-809512A469A5}" dt="2021-04-16T12:50:03.786" v="2239"/>
          <ac:spMkLst>
            <pc:docMk/>
            <pc:sldMk cId="3797620127" sldId="292"/>
            <ac:spMk id="7" creationId="{2BD11E9B-9C46-4344-8AB2-9D494084F3DD}"/>
          </ac:spMkLst>
        </pc:spChg>
        <pc:spChg chg="mod">
          <ac:chgData name="Bob Rajan" userId="efe1b2ae-a6ce-4d4c-a207-b19fb703a183" providerId="ADAL" clId="{DF589AC9-F5AD-4C46-A695-809512A469A5}" dt="2021-04-15T15:23:31.399" v="854" actId="113"/>
          <ac:spMkLst>
            <pc:docMk/>
            <pc:sldMk cId="3797620127" sldId="292"/>
            <ac:spMk id="12" creationId="{15E270CC-A45E-42A1-8202-D7B86DE34E48}"/>
          </ac:spMkLst>
        </pc:spChg>
        <pc:spChg chg="mod">
          <ac:chgData name="Bob Rajan" userId="efe1b2ae-a6ce-4d4c-a207-b19fb703a183" providerId="ADAL" clId="{DF589AC9-F5AD-4C46-A695-809512A469A5}" dt="2021-04-23T13:29:02.161" v="2298" actId="1076"/>
          <ac:spMkLst>
            <pc:docMk/>
            <pc:sldMk cId="3797620127" sldId="292"/>
            <ac:spMk id="13" creationId="{3AE4541C-F598-4B14-B482-C2484BA6BE97}"/>
          </ac:spMkLst>
        </pc:spChg>
        <pc:spChg chg="mod">
          <ac:chgData name="Bob Rajan" userId="efe1b2ae-a6ce-4d4c-a207-b19fb703a183" providerId="ADAL" clId="{DF589AC9-F5AD-4C46-A695-809512A469A5}" dt="2021-04-15T15:21:33.521" v="823" actId="1076"/>
          <ac:spMkLst>
            <pc:docMk/>
            <pc:sldMk cId="3797620127" sldId="292"/>
            <ac:spMk id="16" creationId="{9CAA525F-4529-45D9-B38B-F88FE5881AB3}"/>
          </ac:spMkLst>
        </pc:spChg>
        <pc:spChg chg="mod">
          <ac:chgData name="Bob Rajan" userId="efe1b2ae-a6ce-4d4c-a207-b19fb703a183" providerId="ADAL" clId="{DF589AC9-F5AD-4C46-A695-809512A469A5}" dt="2021-04-15T15:23:04.024" v="852" actId="688"/>
          <ac:spMkLst>
            <pc:docMk/>
            <pc:sldMk cId="3797620127" sldId="292"/>
            <ac:spMk id="19" creationId="{2140E700-C195-46D6-9F04-E15F17DE0417}"/>
          </ac:spMkLst>
        </pc:spChg>
        <pc:spChg chg="mod">
          <ac:chgData name="Bob Rajan" userId="efe1b2ae-a6ce-4d4c-a207-b19fb703a183" providerId="ADAL" clId="{DF589AC9-F5AD-4C46-A695-809512A469A5}" dt="2021-04-23T13:29:32.729" v="2303" actId="14100"/>
          <ac:spMkLst>
            <pc:docMk/>
            <pc:sldMk cId="3797620127" sldId="292"/>
            <ac:spMk id="21" creationId="{6F4DF345-EF32-4BF6-96D4-D7743B709A72}"/>
          </ac:spMkLst>
        </pc:spChg>
        <pc:picChg chg="mod">
          <ac:chgData name="Bob Rajan" userId="efe1b2ae-a6ce-4d4c-a207-b19fb703a183" providerId="ADAL" clId="{DF589AC9-F5AD-4C46-A695-809512A469A5}" dt="2021-04-23T13:29:22.823" v="2301" actId="1076"/>
          <ac:picMkLst>
            <pc:docMk/>
            <pc:sldMk cId="3797620127" sldId="292"/>
            <ac:picMk id="15" creationId="{14C5FFB8-72CC-4A83-9D4A-B5824606091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ABC786-9126-4AB3-82A2-711275D5C7C5}"/>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247A1E-B23F-4E66-80E5-FD8D9E992279}"/>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41CE04FF-6FF7-4DFB-A108-9BC700B7B94D}" type="datetimeFigureOut">
              <a:rPr lang="en-GB" smtClean="0"/>
              <a:t>26/04/2021</a:t>
            </a:fld>
            <a:endParaRPr lang="en-GB" dirty="0"/>
          </a:p>
        </p:txBody>
      </p:sp>
      <p:sp>
        <p:nvSpPr>
          <p:cNvPr id="4" name="Footer Placeholder 3">
            <a:extLst>
              <a:ext uri="{FF2B5EF4-FFF2-40B4-BE49-F238E27FC236}">
                <a16:creationId xmlns:a16="http://schemas.microsoft.com/office/drawing/2014/main" id="{35D4BF28-FC4C-4D5A-88E1-49E535D48113}"/>
              </a:ext>
            </a:extLst>
          </p:cNvPr>
          <p:cNvSpPr>
            <a:spLocks noGrp="1"/>
          </p:cNvSpPr>
          <p:nvPr>
            <p:ph type="ftr" sz="quarter" idx="2"/>
          </p:nvPr>
        </p:nvSpPr>
        <p:spPr>
          <a:xfrm>
            <a:off x="0" y="9377319"/>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44DEBDB-210E-48D0-84F7-2D15D84410A8}"/>
              </a:ext>
            </a:extLst>
          </p:cNvPr>
          <p:cNvSpPr>
            <a:spLocks noGrp="1"/>
          </p:cNvSpPr>
          <p:nvPr>
            <p:ph type="sldNum" sz="quarter" idx="3"/>
          </p:nvPr>
        </p:nvSpPr>
        <p:spPr>
          <a:xfrm>
            <a:off x="3777607" y="9377319"/>
            <a:ext cx="2889938" cy="495347"/>
          </a:xfrm>
          <a:prstGeom prst="rect">
            <a:avLst/>
          </a:prstGeom>
        </p:spPr>
        <p:txBody>
          <a:bodyPr vert="horz" lIns="91440" tIns="45720" rIns="91440" bIns="45720" rtlCol="0" anchor="b"/>
          <a:lstStyle>
            <a:lvl1pPr algn="r">
              <a:defRPr sz="1200"/>
            </a:lvl1pPr>
          </a:lstStyle>
          <a:p>
            <a:fld id="{D0961A2F-E202-47E7-BF50-CAA495885622}" type="slidenum">
              <a:rPr lang="en-GB" smtClean="0"/>
              <a:t>‹#›</a:t>
            </a:fld>
            <a:endParaRPr lang="en-GB" dirty="0"/>
          </a:p>
        </p:txBody>
      </p:sp>
    </p:spTree>
    <p:extLst>
      <p:ext uri="{BB962C8B-B14F-4D97-AF65-F5344CB8AC3E}">
        <p14:creationId xmlns:p14="http://schemas.microsoft.com/office/powerpoint/2010/main" val="2407508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691FBD68-FB50-43F0-ACC6-167F7D6E4577}" type="datetimeFigureOut">
              <a:rPr lang="en-GB" smtClean="0"/>
              <a:t>26/04/2021</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050E7122-D7FA-4572-818A-D70EEFFCB670}" type="slidenum">
              <a:rPr lang="en-GB" smtClean="0"/>
              <a:t>‹#›</a:t>
            </a:fld>
            <a:endParaRPr lang="en-GB" dirty="0"/>
          </a:p>
        </p:txBody>
      </p:sp>
    </p:spTree>
    <p:extLst>
      <p:ext uri="{BB962C8B-B14F-4D97-AF65-F5344CB8AC3E}">
        <p14:creationId xmlns:p14="http://schemas.microsoft.com/office/powerpoint/2010/main" val="2372546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se.gov.uk/pubns/guidance/wd7.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se.gov.uk/simple-health-safety/risk/risk-assessment-template-and-examples.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9" y="4689514"/>
            <a:ext cx="4748250" cy="4687803"/>
          </a:xfrm>
        </p:spPr>
        <p:txBody>
          <a:bodyPr/>
          <a:lstStyle/>
          <a:p>
            <a:r>
              <a:rPr lang="en-GB" sz="1600" dirty="0"/>
              <a:t>In this presentation,  you are going to look at </a:t>
            </a:r>
            <a:r>
              <a:rPr lang="en-GB" sz="1600" b="1" dirty="0"/>
              <a:t>the essential requirements </a:t>
            </a:r>
            <a:r>
              <a:rPr lang="en-GB" sz="1600" dirty="0"/>
              <a:t>of the “Control of Substances Hazardous to Health Regulations.”</a:t>
            </a:r>
          </a:p>
          <a:p>
            <a:endParaRPr lang="en-GB" sz="1600" dirty="0"/>
          </a:p>
          <a:p>
            <a:r>
              <a:rPr lang="en-GB" sz="1600" dirty="0"/>
              <a:t>This law places </a:t>
            </a:r>
            <a:r>
              <a:rPr lang="en-GB" sz="1600" b="1" dirty="0"/>
              <a:t>duties on employers </a:t>
            </a:r>
            <a:r>
              <a:rPr lang="en-GB" sz="1600" dirty="0"/>
              <a:t>to ensure that employees can work safely with hazardous substances. </a:t>
            </a:r>
          </a:p>
          <a:p>
            <a:endParaRPr lang="en-GB" sz="1600" dirty="0"/>
          </a:p>
          <a:p>
            <a:r>
              <a:rPr lang="en-GB" sz="1600" dirty="0"/>
              <a:t>In addition, the law also places </a:t>
            </a:r>
            <a:r>
              <a:rPr lang="en-GB" sz="1600" b="1" dirty="0"/>
              <a:t>duties on employees</a:t>
            </a:r>
            <a:r>
              <a:rPr lang="en-GB" sz="1600" dirty="0"/>
              <a:t>, to correctly use the control measures provided. This is a must to minimise your exposure to hazardous substances at work and protect your health and of others around you.</a:t>
            </a:r>
          </a:p>
          <a:p>
            <a:endParaRPr lang="en-GB" sz="1600" dirty="0"/>
          </a:p>
          <a:p>
            <a:r>
              <a:rPr lang="en-GB" sz="1600" dirty="0"/>
              <a:t>Do you know Why?  Because, all of us need to take appropriate  measures to reduce the number of workers dying early or developing diseases every year, from exposure to hazardous substances at work. </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a:t>
            </a:fld>
            <a:endParaRPr lang="en-GB" dirty="0"/>
          </a:p>
        </p:txBody>
      </p:sp>
    </p:spTree>
    <p:extLst>
      <p:ext uri="{BB962C8B-B14F-4D97-AF65-F5344CB8AC3E}">
        <p14:creationId xmlns:p14="http://schemas.microsoft.com/office/powerpoint/2010/main" val="163251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689515"/>
            <a:ext cx="5335270" cy="2983120"/>
          </a:xfrm>
        </p:spPr>
        <p:txBody>
          <a:bodyPr/>
          <a:lstStyle/>
          <a:p>
            <a:r>
              <a:rPr lang="en-GB" sz="1600" dirty="0"/>
              <a:t>According to HSE, nearly 50 bus loads of workers are dying early every year due to lung disease caused by inhalation exposure to substances hazardous to health. One bus load = 60 people.</a:t>
            </a:r>
          </a:p>
          <a:p>
            <a:endParaRPr lang="en-GB" sz="1600" dirty="0"/>
          </a:p>
          <a:p>
            <a:r>
              <a:rPr lang="en-GB" sz="1600" dirty="0"/>
              <a:t>Nearly 150 bus loads are dying due to work related cancer caused by hazardous substances.</a:t>
            </a:r>
          </a:p>
          <a:p>
            <a:endParaRPr lang="en-GB" sz="1600" dirty="0"/>
          </a:p>
          <a:p>
            <a:r>
              <a:rPr lang="en-GB" sz="1600" dirty="0"/>
              <a:t>So, please. </a:t>
            </a:r>
            <a:r>
              <a:rPr lang="en-GB" sz="1600" b="1" dirty="0"/>
              <a:t>Take care. Work safe. Go home healthy.</a:t>
            </a:r>
          </a:p>
          <a:p>
            <a:r>
              <a:rPr lang="en-GB" sz="1600" dirty="0"/>
              <a:t>Use control measures provided; Don’t take short cuts. </a:t>
            </a:r>
          </a:p>
          <a:p>
            <a:endParaRPr lang="en-GB" sz="1400" dirty="0">
              <a:solidFill>
                <a:srgbClr val="00B050"/>
              </a:solidFill>
            </a:endParaRP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10</a:t>
            </a:fld>
            <a:endParaRPr lang="en-GB" dirty="0"/>
          </a:p>
        </p:txBody>
      </p:sp>
    </p:spTree>
    <p:extLst>
      <p:ext uri="{BB962C8B-B14F-4D97-AF65-F5344CB8AC3E}">
        <p14:creationId xmlns:p14="http://schemas.microsoft.com/office/powerpoint/2010/main" val="49873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8240" y="4792315"/>
            <a:ext cx="5544615" cy="4824536"/>
          </a:xfrm>
        </p:spPr>
        <p:txBody>
          <a:bodyPr/>
          <a:lstStyle/>
          <a:p>
            <a:r>
              <a:rPr lang="en-GB" sz="1600" dirty="0"/>
              <a:t>What should your employer do to protect your health when using hazardous substances? </a:t>
            </a:r>
          </a:p>
          <a:p>
            <a:endParaRPr lang="en-GB" sz="1600" dirty="0"/>
          </a:p>
          <a:p>
            <a:r>
              <a:rPr lang="en-GB" sz="1600" dirty="0"/>
              <a:t>It is summarised here as </a:t>
            </a:r>
            <a:r>
              <a:rPr lang="en-GB" sz="1600" b="1" dirty="0"/>
              <a:t>six key essential steps</a:t>
            </a:r>
            <a:r>
              <a:rPr lang="en-GB" sz="1600" dirty="0"/>
              <a:t>. We will look at these steps in detail on the next slide.</a:t>
            </a:r>
          </a:p>
          <a:p>
            <a:endParaRPr lang="en-GB" sz="1600" dirty="0"/>
          </a:p>
          <a:p>
            <a:pPr marL="285750" indent="-285750">
              <a:buFont typeface="Arial" panose="020B0604020202020204" pitchFamily="34" charset="0"/>
              <a:buChar char="•"/>
            </a:pPr>
            <a:r>
              <a:rPr lang="en-GB" sz="1600" b="1" dirty="0"/>
              <a:t>Risks assessment</a:t>
            </a:r>
          </a:p>
          <a:p>
            <a:pPr marL="285750" indent="-285750">
              <a:buFont typeface="Arial" panose="020B0604020202020204" pitchFamily="34" charset="0"/>
              <a:buChar char="•"/>
            </a:pPr>
            <a:r>
              <a:rPr lang="en-GB" sz="1600" b="1" dirty="0"/>
              <a:t>Put in place preventive or  control measures</a:t>
            </a:r>
          </a:p>
          <a:p>
            <a:pPr marL="285750" indent="-285750">
              <a:buFont typeface="Arial" panose="020B0604020202020204" pitchFamily="34" charset="0"/>
              <a:buChar char="•"/>
            </a:pPr>
            <a:r>
              <a:rPr lang="en-GB" sz="1600" b="1" dirty="0"/>
              <a:t>Prepare and support employees</a:t>
            </a:r>
          </a:p>
          <a:p>
            <a:pPr marL="285750" indent="-285750">
              <a:buFont typeface="Arial" panose="020B0604020202020204" pitchFamily="34" charset="0"/>
              <a:buChar char="•"/>
            </a:pPr>
            <a:r>
              <a:rPr lang="en-GB" sz="1600" b="1" dirty="0"/>
              <a:t>Ensure correct use and maintenance of controls</a:t>
            </a:r>
          </a:p>
          <a:p>
            <a:pPr marL="285750" indent="-285750">
              <a:buFont typeface="Arial" panose="020B0604020202020204" pitchFamily="34" charset="0"/>
              <a:buChar char="•"/>
            </a:pPr>
            <a:r>
              <a:rPr lang="en-GB" sz="1600" b="1" dirty="0"/>
              <a:t>Carry out any workplace surveys as needed</a:t>
            </a:r>
          </a:p>
          <a:p>
            <a:pPr marL="285750" indent="-285750">
              <a:buFont typeface="Arial" panose="020B0604020202020204" pitchFamily="34" charset="0"/>
              <a:buChar char="•"/>
            </a:pPr>
            <a:r>
              <a:rPr lang="en-GB" sz="1600" b="1" dirty="0"/>
              <a:t>Prepare for emergencies</a:t>
            </a:r>
          </a:p>
          <a:p>
            <a:endParaRPr lang="en-GB" sz="1600" b="1" dirty="0">
              <a:solidFill>
                <a:srgbClr val="00B050"/>
              </a:solidFill>
            </a:endParaRPr>
          </a:p>
          <a:p>
            <a:r>
              <a:rPr lang="en-GB" sz="1400" b="1" dirty="0">
                <a:solidFill>
                  <a:srgbClr val="00B050"/>
                </a:solidFill>
              </a:rPr>
              <a:t>Learning Activity</a:t>
            </a:r>
            <a:r>
              <a:rPr lang="en-GB" sz="1400" dirty="0">
                <a:solidFill>
                  <a:srgbClr val="00B050"/>
                </a:solidFill>
              </a:rPr>
              <a:t> </a:t>
            </a:r>
            <a:r>
              <a:rPr lang="en-GB" sz="1400" dirty="0"/>
              <a:t>(learning outcome – How to deal with a simple emergency in a workplace)</a:t>
            </a:r>
          </a:p>
          <a:p>
            <a:r>
              <a:rPr lang="en-GB" sz="1400" dirty="0"/>
              <a:t>Consider exploring an example emergency measure for an incident involving eyes. </a:t>
            </a:r>
            <a:r>
              <a:rPr lang="en-GB" sz="1400" dirty="0">
                <a:solidFill>
                  <a:srgbClr val="00B050"/>
                </a:solidFill>
              </a:rPr>
              <a:t>(e.g. eye wash station: the wash bottle is located at a point easily accessed, bottle is in-date, not damaged and dirty, workers have been trained on how to use; signs to direct workers in an emergency)</a:t>
            </a:r>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11</a:t>
            </a:fld>
            <a:endParaRPr lang="en-GB" dirty="0"/>
          </a:p>
        </p:txBody>
      </p:sp>
    </p:spTree>
    <p:extLst>
      <p:ext uri="{BB962C8B-B14F-4D97-AF65-F5344CB8AC3E}">
        <p14:creationId xmlns:p14="http://schemas.microsoft.com/office/powerpoint/2010/main" val="373119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74304" y="4936331"/>
            <a:ext cx="4032448" cy="2808312"/>
          </a:xfrm>
        </p:spPr>
        <p:txBody>
          <a:bodyPr/>
          <a:lstStyle/>
          <a:p>
            <a:r>
              <a:rPr lang="en-GB" sz="1400" dirty="0"/>
              <a:t>Self explanatory descriptors. You may select an activity in your work area where a hazardous substance is used, download the relevant HSE’s COSHH ESSENTIALS DIRECT ADVICE SHEET and use it to create a risk assessment. For example, wood dust and hand-held tool for sanding, you will use WD 7 - </a:t>
            </a:r>
            <a:r>
              <a:rPr lang="en-GB" sz="1400" dirty="0">
                <a:hlinkClick r:id="rId3"/>
              </a:rPr>
              <a:t>https://www.hse.gov.uk/pubns/guidance/wd7.pdf</a:t>
            </a:r>
            <a:endParaRPr lang="en-GB" sz="1400" dirty="0"/>
          </a:p>
          <a:p>
            <a:endParaRPr lang="en-GB" sz="1400" dirty="0"/>
          </a:p>
          <a:p>
            <a:r>
              <a:rPr lang="en-GB" sz="1400" dirty="0"/>
              <a:t>The risk assessment you create could be used as part of your course work submission.  Make your life easy, use the HSE template: </a:t>
            </a:r>
          </a:p>
          <a:p>
            <a:r>
              <a:rPr lang="en-GB" sz="1400" dirty="0">
                <a:hlinkClick r:id="rId4"/>
              </a:rPr>
              <a:t>Risk assessment: Template and examples - HSE</a:t>
            </a:r>
            <a:endParaRPr lang="en-GB" sz="1400" dirty="0"/>
          </a:p>
          <a:p>
            <a:endParaRPr lang="en-GB" sz="14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12</a:t>
            </a:fld>
            <a:endParaRPr lang="en-GB" dirty="0"/>
          </a:p>
        </p:txBody>
      </p:sp>
    </p:spTree>
    <p:extLst>
      <p:ext uri="{BB962C8B-B14F-4D97-AF65-F5344CB8AC3E}">
        <p14:creationId xmlns:p14="http://schemas.microsoft.com/office/powerpoint/2010/main" val="320432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4748252" cy="4135248"/>
          </a:xfrm>
        </p:spPr>
        <p:txBody>
          <a:bodyPr/>
          <a:lstStyle/>
          <a:p>
            <a:r>
              <a:rPr lang="en-GB" b="1" i="1" dirty="0">
                <a:solidFill>
                  <a:srgbClr val="00B050"/>
                </a:solidFill>
              </a:rPr>
              <a:t>A green man is only an indication that you MAY cross the road. </a:t>
            </a:r>
            <a:r>
              <a:rPr lang="en-GB" dirty="0"/>
              <a:t>You still have to look right, look left, look right again before stepping onto that “dangerous” road. There may be a rule breaking trucker, absent minded Alicia in your way, bicyclist Bryan looking at the advert, Martha with a pram, rushing for an appointment and right in your way, and to make it worse, my dog William is standing in your way. </a:t>
            </a:r>
          </a:p>
          <a:p>
            <a:endParaRPr lang="en-GB" dirty="0"/>
          </a:p>
          <a:p>
            <a:r>
              <a:rPr lang="en-GB" dirty="0"/>
              <a:t>So, it is simple, the </a:t>
            </a:r>
            <a:r>
              <a:rPr lang="en-GB" dirty="0">
                <a:solidFill>
                  <a:srgbClr val="00B050"/>
                </a:solidFill>
              </a:rPr>
              <a:t>green man</a:t>
            </a:r>
            <a:r>
              <a:rPr lang="en-GB" dirty="0"/>
              <a:t> is ONLY one of the sources in your risk assessment and one of the steps in your risk control measures (crossing the road safely) and preventing the consequences (not falling down, getting injured or even killed.)</a:t>
            </a:r>
          </a:p>
          <a:p>
            <a:endParaRPr lang="en-GB" i="1" dirty="0">
              <a:solidFill>
                <a:srgbClr val="00B050"/>
              </a:solidFill>
            </a:endParaRPr>
          </a:p>
          <a:p>
            <a:r>
              <a:rPr lang="en-GB" dirty="0"/>
              <a:t>In the same way, a </a:t>
            </a:r>
            <a:r>
              <a:rPr lang="en-GB" b="1" dirty="0">
                <a:solidFill>
                  <a:srgbClr val="FF0000"/>
                </a:solidFill>
              </a:rPr>
              <a:t>Safety Data Sheet </a:t>
            </a:r>
            <a:r>
              <a:rPr lang="en-GB" dirty="0"/>
              <a:t>is one of the information sources for getting to know about the hazardous substance. Your employer will use it (see previous slide) to determine task or process or an activity specific risk assessment which include all the </a:t>
            </a:r>
            <a:r>
              <a:rPr lang="en-GB" b="1" dirty="0"/>
              <a:t>steps </a:t>
            </a:r>
            <a:r>
              <a:rPr lang="en-GB" dirty="0"/>
              <a:t>needed for risk control (see slides 10 and 11) . These are needed to protect your and other employees health and safety.</a:t>
            </a:r>
          </a:p>
          <a:p>
            <a:endParaRPr lang="en-GB" i="1" dirty="0">
              <a:solidFill>
                <a:srgbClr val="00B050"/>
              </a:solidFill>
            </a:endParaRPr>
          </a:p>
          <a:p>
            <a:pPr algn="ctr"/>
            <a:r>
              <a:rPr lang="en-GB" sz="1400" b="1" dirty="0"/>
              <a:t>Hey, it is simple as </a:t>
            </a:r>
            <a:r>
              <a:rPr lang="en-GB" sz="1400" b="1" dirty="0">
                <a:solidFill>
                  <a:srgbClr val="00B050"/>
                </a:solidFill>
              </a:rPr>
              <a:t>Avoid, Protect,  Control. </a:t>
            </a:r>
          </a:p>
          <a:p>
            <a:pPr algn="ctr"/>
            <a:r>
              <a:rPr lang="en-GB" sz="1400" b="1" dirty="0"/>
              <a:t>Got it</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13</a:t>
            </a:fld>
            <a:endParaRPr lang="en-GB" dirty="0"/>
          </a:p>
        </p:txBody>
      </p:sp>
    </p:spTree>
    <p:extLst>
      <p:ext uri="{BB962C8B-B14F-4D97-AF65-F5344CB8AC3E}">
        <p14:creationId xmlns:p14="http://schemas.microsoft.com/office/powerpoint/2010/main" val="3354183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4748252" cy="3847216"/>
          </a:xfrm>
        </p:spPr>
        <p:txBody>
          <a:bodyPr/>
          <a:lstStyle/>
          <a:p>
            <a:r>
              <a:rPr lang="en-GB" i="1" dirty="0">
                <a:solidFill>
                  <a:srgbClr val="00B050"/>
                </a:solidFill>
              </a:rPr>
              <a:t>As explained on the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14</a:t>
            </a:fld>
            <a:endParaRPr lang="en-GB" dirty="0"/>
          </a:p>
        </p:txBody>
      </p:sp>
    </p:spTree>
    <p:extLst>
      <p:ext uri="{BB962C8B-B14F-4D97-AF65-F5344CB8AC3E}">
        <p14:creationId xmlns:p14="http://schemas.microsoft.com/office/powerpoint/2010/main" val="2467058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4748252" cy="3847216"/>
          </a:xfrm>
        </p:spPr>
        <p:txBody>
          <a:bodyPr/>
          <a:lstStyle/>
          <a:p>
            <a:r>
              <a:rPr lang="en-GB" i="1" dirty="0">
                <a:solidFill>
                  <a:srgbClr val="00B050"/>
                </a:solidFill>
              </a:rPr>
              <a:t>As explained on the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15</a:t>
            </a:fld>
            <a:endParaRPr lang="en-GB" dirty="0"/>
          </a:p>
        </p:txBody>
      </p:sp>
    </p:spTree>
    <p:extLst>
      <p:ext uri="{BB962C8B-B14F-4D97-AF65-F5344CB8AC3E}">
        <p14:creationId xmlns:p14="http://schemas.microsoft.com/office/powerpoint/2010/main" val="190634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5038422" cy="4639304"/>
          </a:xfrm>
        </p:spPr>
        <p:txBody>
          <a:bodyPr/>
          <a:lstStyle/>
          <a:p>
            <a:r>
              <a:rPr lang="en-GB" sz="1800" b="1" dirty="0">
                <a:solidFill>
                  <a:srgbClr val="00B050"/>
                </a:solidFill>
              </a:rPr>
              <a:t>Learning Activity</a:t>
            </a:r>
            <a:r>
              <a:rPr lang="en-GB" sz="1800" dirty="0"/>
              <a:t> </a:t>
            </a:r>
            <a:r>
              <a:rPr lang="en-GB" sz="1000" dirty="0"/>
              <a:t>(learning outcome – How to control the exposure to a hazard)</a:t>
            </a:r>
            <a:r>
              <a:rPr lang="en-GB" sz="1000" b="1" dirty="0"/>
              <a:t> </a:t>
            </a:r>
          </a:p>
          <a:p>
            <a:r>
              <a:rPr lang="en-GB" sz="1800" dirty="0"/>
              <a:t>On the left hand side illustration correct control actions are put in place what are they?</a:t>
            </a:r>
          </a:p>
          <a:p>
            <a:endParaRPr lang="en-GB" sz="1800" b="1" dirty="0"/>
          </a:p>
          <a:p>
            <a:r>
              <a:rPr lang="en-GB" sz="1400" dirty="0">
                <a:solidFill>
                  <a:srgbClr val="00B050"/>
                </a:solidFill>
              </a:rPr>
              <a:t>(</a:t>
            </a:r>
            <a:r>
              <a:rPr lang="en-GB" sz="1400" i="1" dirty="0">
                <a:solidFill>
                  <a:srgbClr val="00B050"/>
                </a:solidFill>
              </a:rPr>
              <a:t>Barriers to prevent the operator working in the fume zone. (i) A larger, and significantly enclosing hood (the area of fume release) when compared to the other hood on the slide and (ii) placed much closer to the source releasing the fume. Fume is extrcated and the operator’s breathing zone is not in the path of the fume, compare with the other situation shown on the slide.) Often, DIY extraction ventilation is a mess up job.</a:t>
            </a:r>
          </a:p>
          <a:p>
            <a:endParaRPr lang="en-GB" sz="1800" dirty="0"/>
          </a:p>
          <a:p>
            <a:r>
              <a:rPr lang="en-GB" sz="1400" b="1" dirty="0">
                <a:solidFill>
                  <a:srgbClr val="00B050"/>
                </a:solidFill>
              </a:rPr>
              <a:t>Learning Activity </a:t>
            </a:r>
            <a:r>
              <a:rPr lang="en-GB" sz="1400" dirty="0"/>
              <a:t>(learning outcome – How to control the exposure to a hazard substance) What is wrong with the design on the right hand side (as you face the slide)? </a:t>
            </a:r>
            <a:r>
              <a:rPr lang="en-GB" sz="1400" i="1" dirty="0">
                <a:solidFill>
                  <a:srgbClr val="00B050"/>
                </a:solidFill>
              </a:rPr>
              <a:t>(self evident, and read the descriptors above). You could use this in your risk assessment and any others found at a workplace.) Get a better grade.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16</a:t>
            </a:fld>
            <a:endParaRPr lang="en-GB" dirty="0"/>
          </a:p>
        </p:txBody>
      </p:sp>
    </p:spTree>
    <p:extLst>
      <p:ext uri="{BB962C8B-B14F-4D97-AF65-F5344CB8AC3E}">
        <p14:creationId xmlns:p14="http://schemas.microsoft.com/office/powerpoint/2010/main" val="302458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4748252" cy="3847216"/>
          </a:xfrm>
        </p:spPr>
        <p:txBody>
          <a:bodyPr/>
          <a:lstStyle/>
          <a:p>
            <a:r>
              <a:rPr lang="en-GB" sz="1600" dirty="0"/>
              <a:t>The examples on this slide are not replacement for suitable risk assessment and controls.</a:t>
            </a:r>
          </a:p>
          <a:p>
            <a:r>
              <a:rPr lang="en-GB" sz="1600" dirty="0"/>
              <a:t>In construction industry, during stone cutting,  silica dust in air could be supressed by wetting the point where the saw does the cutting. </a:t>
            </a:r>
          </a:p>
          <a:p>
            <a:endParaRPr lang="en-GB" sz="1600" dirty="0"/>
          </a:p>
          <a:p>
            <a:r>
              <a:rPr lang="en-GB" sz="1600" dirty="0"/>
              <a:t>In bakeries, flour dust is supressed in different ways, depending on the size of the bakery and the products made. You will see examples in other COSHH related presentations. </a:t>
            </a:r>
          </a:p>
          <a:p>
            <a:endParaRPr lang="en-GB" sz="1600" dirty="0"/>
          </a:p>
          <a:p>
            <a:r>
              <a:rPr lang="en-GB" sz="1600" dirty="0"/>
              <a:t>Extraction - of suitable design, construction, use and maintenance, - is one of the common methods to extract hazardous substances in air.</a:t>
            </a:r>
          </a:p>
          <a:p>
            <a:endParaRPr lang="en-GB" sz="1600" dirty="0"/>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17</a:t>
            </a:fld>
            <a:endParaRPr lang="en-GB" dirty="0"/>
          </a:p>
        </p:txBody>
      </p:sp>
    </p:spTree>
    <p:extLst>
      <p:ext uri="{BB962C8B-B14F-4D97-AF65-F5344CB8AC3E}">
        <p14:creationId xmlns:p14="http://schemas.microsoft.com/office/powerpoint/2010/main" val="102389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4748252" cy="3055128"/>
          </a:xfrm>
        </p:spPr>
        <p:txBody>
          <a:bodyPr/>
          <a:lstStyle/>
          <a:p>
            <a:endParaRPr lang="en-GB" sz="1600" dirty="0"/>
          </a:p>
          <a:p>
            <a:r>
              <a:rPr lang="en-GB" sz="1600" dirty="0"/>
              <a:t>You can check you answers against Employer risk assessment. If you are not satisfied speak to your employer or your safety representative. This table is to help you. It </a:t>
            </a:r>
            <a:r>
              <a:rPr lang="en-GB" sz="1600" b="1" u="sng" dirty="0"/>
              <a:t>will NOT </a:t>
            </a:r>
            <a:r>
              <a:rPr lang="en-GB" sz="1600" dirty="0"/>
              <a:t>take away the responsibilities of your employer.  </a:t>
            </a:r>
          </a:p>
          <a:p>
            <a:endParaRPr lang="en-GB" sz="1600" dirty="0"/>
          </a:p>
          <a:p>
            <a:r>
              <a:rPr lang="en-GB" sz="1600" dirty="0"/>
              <a:t>This is a simple checklist </a:t>
            </a:r>
            <a:r>
              <a:rPr lang="en-GB" sz="1600" u="sng" dirty="0"/>
              <a:t>for your use only </a:t>
            </a:r>
            <a:r>
              <a:rPr lang="en-GB" sz="1600" dirty="0"/>
              <a:t>and not a replacement for adequate and suitable risk assessment which should be undertaken by your employer. </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18</a:t>
            </a:fld>
            <a:endParaRPr lang="en-GB" dirty="0"/>
          </a:p>
        </p:txBody>
      </p:sp>
    </p:spTree>
    <p:extLst>
      <p:ext uri="{BB962C8B-B14F-4D97-AF65-F5344CB8AC3E}">
        <p14:creationId xmlns:p14="http://schemas.microsoft.com/office/powerpoint/2010/main" val="2581542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17550"/>
            <a:ext cx="4935538" cy="3703638"/>
          </a:xfrm>
        </p:spPr>
      </p:sp>
      <p:sp>
        <p:nvSpPr>
          <p:cNvPr id="3" name="Notes Placeholder 2"/>
          <p:cNvSpPr>
            <a:spLocks noGrp="1"/>
          </p:cNvSpPr>
          <p:nvPr>
            <p:ph type="body" idx="1"/>
          </p:nvPr>
        </p:nvSpPr>
        <p:spPr>
          <a:xfrm>
            <a:off x="666909" y="4689515"/>
            <a:ext cx="5335270" cy="1254928"/>
          </a:xfrm>
        </p:spPr>
        <p:txBody>
          <a:bodyPr/>
          <a:lstStyle/>
          <a:p>
            <a:r>
              <a:rPr lang="en-GB" sz="1600" b="1" dirty="0"/>
              <a:t>Down loadable for reading on screen </a:t>
            </a:r>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19</a:t>
            </a:fld>
            <a:endParaRPr lang="en-GB" dirty="0"/>
          </a:p>
        </p:txBody>
      </p:sp>
    </p:spTree>
    <p:extLst>
      <p:ext uri="{BB962C8B-B14F-4D97-AF65-F5344CB8AC3E}">
        <p14:creationId xmlns:p14="http://schemas.microsoft.com/office/powerpoint/2010/main" val="172313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4689514"/>
            <a:ext cx="5616624" cy="5071353"/>
          </a:xfrm>
        </p:spPr>
        <p:txBody>
          <a:bodyPr/>
          <a:lstStyle/>
          <a:p>
            <a:r>
              <a:rPr lang="en-GB" sz="1600" dirty="0"/>
              <a:t>The fundamental </a:t>
            </a:r>
            <a:r>
              <a:rPr lang="en-GB" sz="1600" b="1" dirty="0"/>
              <a:t>principles</a:t>
            </a:r>
            <a:r>
              <a:rPr lang="en-GB" sz="1600" dirty="0"/>
              <a:t> of the COSHH regulations, are very similar to any other law –  know the hazard, be risk aware, risk assess, put in place control measures, use control measures and maintain control measures. Review regularly to see things are working properly.</a:t>
            </a:r>
          </a:p>
          <a:p>
            <a:endParaRPr lang="en-GB" sz="1600" dirty="0"/>
          </a:p>
          <a:p>
            <a:r>
              <a:rPr lang="en-GB" sz="1600" dirty="0"/>
              <a:t>Employers should take actions to </a:t>
            </a:r>
            <a:r>
              <a:rPr lang="en-GB" sz="1600" b="1" dirty="0"/>
              <a:t>prevent or adequately control</a:t>
            </a:r>
            <a:r>
              <a:rPr lang="en-GB" sz="1600" dirty="0"/>
              <a:t> your exposure to hazardous substances.</a:t>
            </a:r>
          </a:p>
          <a:p>
            <a:endParaRPr lang="en-GB" sz="1600" dirty="0"/>
          </a:p>
          <a:p>
            <a:r>
              <a:rPr lang="en-GB" sz="1600" dirty="0"/>
              <a:t>In most cases, it is practical for employers to put in place adequate control measures at the point where the hazardous substance is being generated -  so that you do not have to rely on Personal Protective Equipment (PPE) like gloves, coveralls and masks.  </a:t>
            </a:r>
          </a:p>
          <a:p>
            <a:r>
              <a:rPr lang="en-GB" sz="1400" b="1" dirty="0">
                <a:solidFill>
                  <a:srgbClr val="0070C0"/>
                </a:solidFill>
              </a:rPr>
              <a:t>Learning Activity:</a:t>
            </a:r>
            <a:r>
              <a:rPr lang="en-GB" sz="1400" dirty="0">
                <a:solidFill>
                  <a:srgbClr val="0070C0"/>
                </a:solidFill>
              </a:rPr>
              <a:t> </a:t>
            </a:r>
            <a:r>
              <a:rPr lang="en-GB" sz="1400" dirty="0"/>
              <a:t>Can an employer take control actions to stop a worker using a broom to sweep-up wood dust on floor?</a:t>
            </a:r>
            <a:r>
              <a:rPr lang="en-GB" sz="1400" dirty="0">
                <a:solidFill>
                  <a:srgbClr val="00B0F0"/>
                </a:solidFill>
              </a:rPr>
              <a:t> </a:t>
            </a:r>
            <a:r>
              <a:rPr lang="en-GB" sz="1400" i="1" dirty="0">
                <a:solidFill>
                  <a:srgbClr val="00B0F0"/>
                </a:solidFill>
              </a:rPr>
              <a:t>(</a:t>
            </a:r>
            <a:r>
              <a:rPr lang="en-GB" sz="1400" b="1" i="1" dirty="0">
                <a:solidFill>
                  <a:srgbClr val="00B0F0"/>
                </a:solidFill>
              </a:rPr>
              <a:t>Yes, if other practical measures can be used</a:t>
            </a:r>
            <a:r>
              <a:rPr lang="en-GB" sz="1400" i="1" dirty="0">
                <a:solidFill>
                  <a:srgbClr val="00B0F0"/>
                </a:solidFill>
              </a:rPr>
              <a:t>. </a:t>
            </a:r>
            <a:r>
              <a:rPr lang="en-GB" sz="1400" b="1" dirty="0">
                <a:solidFill>
                  <a:srgbClr val="00B050"/>
                </a:solidFill>
              </a:rPr>
              <a:t>For example, most of the time, the sweeping up job can be done using  a high filtration efficiency vacuum cleaner to control dust exposure. Even better, if the dust creating activity could be prevented by buying pre cut, pre moulded components.</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a:t>
            </a:fld>
            <a:endParaRPr lang="en-GB" dirty="0"/>
          </a:p>
        </p:txBody>
      </p:sp>
    </p:spTree>
    <p:extLst>
      <p:ext uri="{BB962C8B-B14F-4D97-AF65-F5344CB8AC3E}">
        <p14:creationId xmlns:p14="http://schemas.microsoft.com/office/powerpoint/2010/main" val="183947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4748252" cy="3847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20</a:t>
            </a:fld>
            <a:endParaRPr lang="en-GB" dirty="0"/>
          </a:p>
        </p:txBody>
      </p:sp>
    </p:spTree>
    <p:extLst>
      <p:ext uri="{BB962C8B-B14F-4D97-AF65-F5344CB8AC3E}">
        <p14:creationId xmlns:p14="http://schemas.microsoft.com/office/powerpoint/2010/main" val="1457532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18" y="4689515"/>
            <a:ext cx="4748252" cy="3847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21</a:t>
            </a:fld>
            <a:endParaRPr lang="en-GB" dirty="0"/>
          </a:p>
        </p:txBody>
      </p:sp>
    </p:spTree>
    <p:extLst>
      <p:ext uri="{BB962C8B-B14F-4D97-AF65-F5344CB8AC3E}">
        <p14:creationId xmlns:p14="http://schemas.microsoft.com/office/powerpoint/2010/main" val="112630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4680520"/>
          </a:xfrm>
        </p:spPr>
        <p:txBody>
          <a:bodyPr/>
          <a:lstStyle/>
          <a:p>
            <a:r>
              <a:rPr lang="en-GB" sz="1000" b="1" dirty="0">
                <a:solidFill>
                  <a:srgbClr val="00B050"/>
                </a:solidFill>
              </a:rPr>
              <a:t>OPTIONAL Assignment Activities</a:t>
            </a:r>
            <a:r>
              <a:rPr lang="en-GB" sz="1000" dirty="0">
                <a:solidFill>
                  <a:srgbClr val="00B050"/>
                </a:solidFill>
              </a:rPr>
              <a:t> </a:t>
            </a:r>
            <a:r>
              <a:rPr lang="en-GB" sz="1000" dirty="0"/>
              <a:t>(learning outcomes – How to identify hazards, control measures and put them in place before work starts)</a:t>
            </a:r>
          </a:p>
          <a:p>
            <a:endParaRPr lang="en-GB" sz="1000" b="1" dirty="0"/>
          </a:p>
          <a:p>
            <a:r>
              <a:rPr lang="en-GB" sz="1000" dirty="0"/>
              <a:t>(i) (team work or individual assignment):</a:t>
            </a:r>
          </a:p>
          <a:p>
            <a:r>
              <a:rPr lang="en-GB" sz="1000" dirty="0"/>
              <a:t>Explain the key features of the COSHH regulations and apply them in selected areas of their work activities (for safe working with a hazardous substance.)</a:t>
            </a:r>
          </a:p>
          <a:p>
            <a:endParaRPr lang="en-GB" sz="1000" i="1" dirty="0"/>
          </a:p>
          <a:p>
            <a:r>
              <a:rPr lang="en-GB" sz="1000" i="1" dirty="0"/>
              <a:t>(they will explain the six essentials steps and the facts associated with them and apply them in their selected work activity example. To help them, they can draw information in INDG 136 (see next slide) and the relevant HSE’s COSHH ESSENTIAL DIRECT ADVICE SHEETS to prepare an all round and an excellent assignment and provide a list of references, safety labels on containers and safety data sheets relevant to the substance being looked at.) </a:t>
            </a:r>
          </a:p>
          <a:p>
            <a:endParaRPr lang="en-GB" sz="1000" dirty="0"/>
          </a:p>
          <a:p>
            <a:pPr marL="285750" indent="-285750">
              <a:buAutoNum type="romanLcParenBoth" startAt="2"/>
            </a:pPr>
            <a:r>
              <a:rPr lang="en-GB" sz="1000" dirty="0"/>
              <a:t>Describe the methods used for identifying  the hazardous properties</a:t>
            </a:r>
            <a:r>
              <a:rPr lang="en-GB" sz="1000" dirty="0">
                <a:solidFill>
                  <a:srgbClr val="FF0000"/>
                </a:solidFill>
              </a:rPr>
              <a:t> </a:t>
            </a:r>
            <a:r>
              <a:rPr lang="en-GB" sz="1000" dirty="0"/>
              <a:t>of a manufactured product containing hazardous substances (for example concentrated metal working fluid.</a:t>
            </a:r>
            <a:r>
              <a:rPr lang="en-GB" sz="1000" i="1" dirty="0"/>
              <a:t>) </a:t>
            </a:r>
          </a:p>
          <a:p>
            <a:endParaRPr lang="en-GB" sz="1000" i="1" dirty="0"/>
          </a:p>
          <a:p>
            <a:r>
              <a:rPr lang="en-GB" sz="1000" i="1" dirty="0">
                <a:solidFill>
                  <a:srgbClr val="00B050"/>
                </a:solidFill>
              </a:rPr>
              <a:t>(product labels, safety data sheets, Hazards warning signs and HSE’s COSHH ESEENTIALS DIRECT ADVICE SHEETS.)</a:t>
            </a:r>
          </a:p>
          <a:p>
            <a:endParaRPr lang="en-GB" sz="1000" dirty="0"/>
          </a:p>
          <a:p>
            <a:pPr marL="285750" indent="-285750">
              <a:buAutoNum type="romanLcParenBoth" startAt="3"/>
            </a:pPr>
            <a:r>
              <a:rPr lang="en-GB" sz="1000" dirty="0"/>
              <a:t>If a worker has suffered work-related asthma due to exposure to a hazardous  substance at work, is this reportable to the Health and Safety Executive (HSE) under the RIDDOR regulations?</a:t>
            </a:r>
            <a:r>
              <a:rPr lang="en-GB" sz="1000" b="1" dirty="0"/>
              <a:t> </a:t>
            </a:r>
            <a:r>
              <a:rPr lang="en-GB" sz="1000" dirty="0"/>
              <a:t>If yes, who should report this and how will it be reported?</a:t>
            </a:r>
            <a:endParaRPr lang="en-GB" sz="1000" dirty="0">
              <a:solidFill>
                <a:srgbClr val="FF0000"/>
              </a:solidFill>
            </a:endParaRPr>
          </a:p>
          <a:p>
            <a:endParaRPr lang="en-GB" sz="1000" i="1" dirty="0"/>
          </a:p>
          <a:p>
            <a:r>
              <a:rPr lang="en-GB" sz="1000" i="1" dirty="0">
                <a:solidFill>
                  <a:srgbClr val="00B050"/>
                </a:solidFill>
              </a:rPr>
              <a:t>(Yes, employer or their appointed person; online to a central point using a prescribed on-line form. More information can be seen in HSE website - https://www.hse.gov.uk/riddor/report.htm)</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22</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23</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248" y="4648299"/>
            <a:ext cx="5472608" cy="4608512"/>
          </a:xfrm>
        </p:spPr>
        <p:txBody>
          <a:bodyPr/>
          <a:lstStyle/>
          <a:p>
            <a:r>
              <a:rPr lang="en-GB" dirty="0">
                <a:latin typeface="Arial" panose="020B0604020202020204" pitchFamily="34" charset="0"/>
                <a:cs typeface="Arial" panose="020B0604020202020204" pitchFamily="34" charset="0"/>
              </a:rPr>
              <a:t>The term Substances hazardous to health are defined in COSHH regulations. </a:t>
            </a:r>
          </a:p>
          <a:p>
            <a:r>
              <a:rPr lang="en-GB" dirty="0">
                <a:latin typeface="Arial" panose="020B0604020202020204" pitchFamily="34" charset="0"/>
                <a:cs typeface="Arial" panose="020B0604020202020204" pitchFamily="34" charset="0"/>
              </a:rPr>
              <a:t>Here is a simple way to introduce it to you – using the term</a:t>
            </a:r>
          </a:p>
          <a:p>
            <a:r>
              <a:rPr lang="en-GB" dirty="0">
                <a:latin typeface="Arial" panose="020B0604020202020204" pitchFamily="34" charset="0"/>
                <a:cs typeface="Arial" panose="020B0604020202020204" pitchFamily="34" charset="0"/>
              </a:rPr>
              <a:t>“Hazardous substances” can be placed in five broad categories.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Manufactured Chemical substances and products</a:t>
            </a:r>
            <a:r>
              <a:rPr lang="en-GB" dirty="0">
                <a:latin typeface="Arial" panose="020B0604020202020204" pitchFamily="34" charset="0"/>
                <a:cs typeface="Arial" panose="020B0604020202020204" pitchFamily="34" charset="0"/>
              </a:rPr>
              <a:t>. For example, paints, brush cleaners, decreasing solvents, WD40, floor cleaners etc.</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Natural substances </a:t>
            </a:r>
            <a:r>
              <a:rPr lang="en-GB" dirty="0">
                <a:latin typeface="Arial" panose="020B0604020202020204" pitchFamily="34" charset="0"/>
                <a:cs typeface="Arial" panose="020B0604020202020204" pitchFamily="34" charset="0"/>
              </a:rPr>
              <a:t>like henna, rubber latex milk and proteins and citrus oils.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Substances generated during work activities </a:t>
            </a:r>
            <a:r>
              <a:rPr lang="en-GB" dirty="0">
                <a:solidFill>
                  <a:srgbClr val="FF0000"/>
                </a:solidFill>
                <a:latin typeface="Arial" panose="020B0604020202020204" pitchFamily="34" charset="0"/>
                <a:cs typeface="Arial" panose="020B0604020202020204" pitchFamily="34" charset="0"/>
              </a:rPr>
              <a:t>such as: </a:t>
            </a:r>
          </a:p>
          <a:p>
            <a:pPr marL="171450" indent="-1714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stone cutting producing stone dust and deposited dust on surfaces; </a:t>
            </a:r>
          </a:p>
          <a:p>
            <a:pPr marL="171450" indent="-1714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wood sawing producing wood dust;   </a:t>
            </a:r>
          </a:p>
          <a:p>
            <a:pPr marL="171450" indent="-1714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flour loading (into a mixer) producing flour dust; </a:t>
            </a:r>
          </a:p>
          <a:p>
            <a:pPr marL="171450" indent="-1714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diesel engine exhaust fume generated by a vehicle, or a machine; </a:t>
            </a:r>
          </a:p>
          <a:p>
            <a:pPr marL="171450" indent="-1714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welding fume.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Microbes or germs </a:t>
            </a:r>
            <a:r>
              <a:rPr lang="en-GB" dirty="0">
                <a:latin typeface="Arial" panose="020B0604020202020204" pitchFamily="34" charset="0"/>
                <a:cs typeface="Arial" panose="020B0604020202020204" pitchFamily="34" charset="0"/>
              </a:rPr>
              <a:t>like bacteria found in unmaintained metal working fluid sumps in engineering workplaces; Covid19 virus released when patients/ill people are coughing in hospitals and in work places.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Wastes</a:t>
            </a:r>
            <a:r>
              <a:rPr lang="en-GB" dirty="0">
                <a:latin typeface="Arial" panose="020B0604020202020204" pitchFamily="34" charset="0"/>
                <a:cs typeface="Arial" panose="020B0604020202020204" pitchFamily="34" charset="0"/>
              </a:rPr>
              <a:t> are one of the critical sources. For example, stone dust, cement dust, and used paint, glues and  solvent waste individually or as a mix.</a:t>
            </a:r>
          </a:p>
          <a:p>
            <a:r>
              <a:rPr lang="en-GB" sz="1400" dirty="0"/>
              <a:t> </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3</a:t>
            </a:fld>
            <a:endParaRPr lang="en-GB" dirty="0"/>
          </a:p>
        </p:txBody>
      </p:sp>
    </p:spTree>
    <p:extLst>
      <p:ext uri="{BB962C8B-B14F-4D97-AF65-F5344CB8AC3E}">
        <p14:creationId xmlns:p14="http://schemas.microsoft.com/office/powerpoint/2010/main" val="135310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8280" y="4648299"/>
            <a:ext cx="4536504" cy="3096344"/>
          </a:xfrm>
        </p:spPr>
        <p:txBody>
          <a:bodyPr/>
          <a:lstStyle/>
          <a:p>
            <a:r>
              <a:rPr lang="en-GB" sz="1600" dirty="0"/>
              <a:t>All listed substances, including process generated (e.g. flour, silica  and wood dusts, Diesel fume and welding fume), and products listed are substances hazardous to health.</a:t>
            </a:r>
          </a:p>
          <a:p>
            <a:endParaRPr lang="en-GB" sz="1600" dirty="0"/>
          </a:p>
          <a:p>
            <a:r>
              <a:rPr lang="en-GB" sz="1600" dirty="0"/>
              <a:t>Orange is not a substance hazardous to health. But citrus, and orange oils when extracted from these types of fruits or used at work are hazardous substances because they can cause irritation to the skin.  Some people can become allergic to these oils.</a:t>
            </a:r>
          </a:p>
          <a:p>
            <a:endParaRPr lang="en-GB" sz="1400" dirty="0"/>
          </a:p>
        </p:txBody>
      </p:sp>
      <p:sp>
        <p:nvSpPr>
          <p:cNvPr id="5" name="Rectangle 4"/>
          <p:cNvSpPr/>
          <p:nvPr/>
        </p:nvSpPr>
        <p:spPr>
          <a:xfrm>
            <a:off x="960419" y="4687804"/>
            <a:ext cx="4534365"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4</a:t>
            </a:fld>
            <a:endParaRPr lang="en-GB" dirty="0"/>
          </a:p>
        </p:txBody>
      </p:sp>
    </p:spTree>
    <p:extLst>
      <p:ext uri="{BB962C8B-B14F-4D97-AF65-F5344CB8AC3E}">
        <p14:creationId xmlns:p14="http://schemas.microsoft.com/office/powerpoint/2010/main" val="60436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Manufactured </a:t>
            </a:r>
            <a:r>
              <a:rPr lang="en-GB" sz="1800" u="sng" dirty="0"/>
              <a:t>hazardous chemicals and products </a:t>
            </a:r>
            <a:r>
              <a:rPr lang="en-GB" sz="1800" dirty="0"/>
              <a:t>used at work should be supplied with safety data sheets, labels and hazard signs on them.</a:t>
            </a:r>
          </a:p>
          <a:p>
            <a:r>
              <a:rPr lang="en-GB" sz="1800" b="1" dirty="0">
                <a:solidFill>
                  <a:srgbClr val="00B050"/>
                </a:solidFill>
              </a:rPr>
              <a:t>Learning Activity: </a:t>
            </a:r>
            <a:r>
              <a:rPr lang="en-GB" sz="1600" dirty="0"/>
              <a:t>(learning outcome – How to identify hazards in the workplace)</a:t>
            </a:r>
          </a:p>
          <a:p>
            <a:r>
              <a:rPr lang="en-GB" sz="1000" dirty="0"/>
              <a:t> </a:t>
            </a:r>
            <a:endParaRPr lang="en-GB" sz="1800" dirty="0"/>
          </a:p>
          <a:p>
            <a:r>
              <a:rPr lang="en-GB" sz="1800" dirty="0"/>
              <a:t>(Learners may be asked to </a:t>
            </a:r>
          </a:p>
          <a:p>
            <a:r>
              <a:rPr lang="en-GB" sz="1800" dirty="0"/>
              <a:t>Identify hazard signs) What hazard signs are on product labels associated with products they use in their work area?</a:t>
            </a:r>
          </a:p>
          <a:p>
            <a:r>
              <a:rPr lang="en-GB" sz="1800" dirty="0"/>
              <a:t> </a:t>
            </a:r>
            <a:r>
              <a:rPr lang="en-GB" sz="1800" dirty="0">
                <a:solidFill>
                  <a:srgbClr val="00B050"/>
                </a:solidFill>
              </a:rPr>
              <a:t>(if a product contains one or more health/safety hazards, it should carry relevant hazard signs)</a:t>
            </a:r>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5</a:t>
            </a:fld>
            <a:endParaRPr lang="en-GB" dirty="0"/>
          </a:p>
        </p:txBody>
      </p:sp>
    </p:spTree>
    <p:extLst>
      <p:ext uri="{BB962C8B-B14F-4D97-AF65-F5344CB8AC3E}">
        <p14:creationId xmlns:p14="http://schemas.microsoft.com/office/powerpoint/2010/main" val="327262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Hazardous substances </a:t>
            </a:r>
            <a:r>
              <a:rPr lang="en-GB" sz="1400" dirty="0">
                <a:solidFill>
                  <a:srgbClr val="FF0000"/>
                </a:solidFill>
              </a:rPr>
              <a:t>found at work may be present</a:t>
            </a:r>
            <a:r>
              <a:rPr lang="en-GB" sz="1400" dirty="0"/>
              <a:t> in different forms. In this slide, we see:</a:t>
            </a:r>
          </a:p>
          <a:p>
            <a:endParaRPr lang="en-GB" sz="1400" dirty="0"/>
          </a:p>
          <a:p>
            <a:r>
              <a:rPr lang="en-GB" sz="1400" u="sng" dirty="0"/>
              <a:t>Mortar mix in wet form </a:t>
            </a:r>
            <a:r>
              <a:rPr lang="en-GB" sz="1400" dirty="0"/>
              <a:t>– it can contact workers skin and cause irritation and burns; when dry, it can become powdery and float in the air to cause inhalation exposure.</a:t>
            </a:r>
          </a:p>
          <a:p>
            <a:endParaRPr lang="en-GB" sz="1400" b="1" dirty="0"/>
          </a:p>
          <a:p>
            <a:r>
              <a:rPr lang="en-GB" sz="1400" dirty="0"/>
              <a:t>Caustic Soda crystals in a bag – when made into solution and sprayed, they can be in aerosol form in the air. It could lead to inhalation exposure.</a:t>
            </a:r>
          </a:p>
          <a:p>
            <a:endParaRPr lang="en-GB" sz="1400" dirty="0"/>
          </a:p>
          <a:p>
            <a:r>
              <a:rPr lang="en-GB" sz="1400" dirty="0"/>
              <a:t>The manufacturer of the caustic soda has taken  preventive action by making the powdery material into micro pellets. So, for example, when transferring into a mixing bucket or vat, these pellets will significantly reduce airborne dust, (so long as the bag is stored and transferred with care to prevent crushing of the bag and its content.)</a:t>
            </a:r>
          </a:p>
          <a:p>
            <a:endParaRPr lang="en-GB" sz="1400" dirty="0"/>
          </a:p>
          <a:p>
            <a:r>
              <a:rPr lang="en-GB" sz="1400" b="1" dirty="0">
                <a:solidFill>
                  <a:srgbClr val="00B0F0"/>
                </a:solidFill>
              </a:rPr>
              <a:t>Learning activity</a:t>
            </a:r>
            <a:r>
              <a:rPr lang="en-GB" sz="1400" dirty="0"/>
              <a:t>: You see a diamond symbol on the packaging. What is it telling you. If you do not know, go back to the previous slide .</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6</a:t>
            </a:fld>
            <a:endParaRPr lang="en-GB" dirty="0"/>
          </a:p>
        </p:txBody>
      </p:sp>
    </p:spTree>
    <p:extLst>
      <p:ext uri="{BB962C8B-B14F-4D97-AF65-F5344CB8AC3E}">
        <p14:creationId xmlns:p14="http://schemas.microsoft.com/office/powerpoint/2010/main" val="20030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4689515"/>
            <a:ext cx="5475947" cy="4442698"/>
          </a:xfrm>
        </p:spPr>
        <p:txBody>
          <a:bodyPr/>
          <a:lstStyle/>
          <a:p>
            <a:r>
              <a:rPr lang="en-GB" sz="1800" dirty="0"/>
              <a:t>In this slide, </a:t>
            </a:r>
          </a:p>
          <a:p>
            <a:r>
              <a:rPr lang="en-GB" sz="1800" dirty="0"/>
              <a:t>we are seeing silica dust being created during stone cutting task.</a:t>
            </a:r>
          </a:p>
          <a:p>
            <a:endParaRPr lang="en-GB" sz="1800" dirty="0"/>
          </a:p>
          <a:p>
            <a:r>
              <a:rPr lang="en-GB" sz="1800" dirty="0"/>
              <a:t>A wood turner becoming exposed to fine wood dust, and </a:t>
            </a:r>
          </a:p>
          <a:p>
            <a:endParaRPr lang="en-GB" sz="1800" dirty="0"/>
          </a:p>
          <a:p>
            <a:r>
              <a:rPr lang="en-GB" sz="1800" dirty="0"/>
              <a:t>Flour dust settled on surfaces including floor areas. </a:t>
            </a:r>
          </a:p>
          <a:p>
            <a:endParaRPr lang="en-GB" sz="1800" dirty="0"/>
          </a:p>
          <a:p>
            <a:r>
              <a:rPr lang="en-GB" sz="1800" b="1" dirty="0">
                <a:solidFill>
                  <a:srgbClr val="00B0F0"/>
                </a:solidFill>
              </a:rPr>
              <a:t>Learning activity: </a:t>
            </a:r>
            <a:r>
              <a:rPr lang="en-GB" sz="1800" dirty="0"/>
              <a:t>Do you think silica dust is controlled at the point of cutting to prevent it entering the air around the worker. Discuss: what could be done to control the dust exposure at a motorway construction site, when doing a job like this. Just create ideas, they don’t have to be the correct control measure for this discussion.</a:t>
            </a:r>
          </a:p>
          <a:p>
            <a:endParaRPr lang="en-GB" sz="1800" dirty="0"/>
          </a:p>
          <a:p>
            <a:endParaRPr lang="en-GB" sz="1800" dirty="0"/>
          </a:p>
          <a:p>
            <a:endParaRPr lang="en-GB" sz="1800" dirty="0"/>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7</a:t>
            </a:fld>
            <a:endParaRPr lang="en-GB" dirty="0"/>
          </a:p>
        </p:txBody>
      </p:sp>
    </p:spTree>
    <p:extLst>
      <p:ext uri="{BB962C8B-B14F-4D97-AF65-F5344CB8AC3E}">
        <p14:creationId xmlns:p14="http://schemas.microsoft.com/office/powerpoint/2010/main" val="2878060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So, hazardous substances </a:t>
            </a:r>
            <a:r>
              <a:rPr lang="en-GB" sz="1800" dirty="0">
                <a:solidFill>
                  <a:srgbClr val="FF0000"/>
                </a:solidFill>
              </a:rPr>
              <a:t>found at work may be present</a:t>
            </a:r>
            <a:r>
              <a:rPr lang="en-GB" sz="1800" dirty="0"/>
              <a:t> in different forms as shown on  this slide.</a:t>
            </a:r>
          </a:p>
          <a:p>
            <a:endParaRPr lang="en-GB" sz="1800" b="1" dirty="0"/>
          </a:p>
          <a:p>
            <a:r>
              <a:rPr lang="en-GB" sz="1800" b="1" dirty="0">
                <a:solidFill>
                  <a:srgbClr val="00B0F0"/>
                </a:solidFill>
              </a:rPr>
              <a:t>Learning activity </a:t>
            </a:r>
            <a:r>
              <a:rPr lang="en-GB" sz="1800" dirty="0"/>
              <a:t>(learning outcome – How to identify hazards in the workplace)</a:t>
            </a:r>
          </a:p>
          <a:p>
            <a:r>
              <a:rPr lang="en-GB" sz="1800" dirty="0"/>
              <a:t>(Learners may be asked to:) Explore the forms in which hazardous substances are found in their work area.</a:t>
            </a:r>
          </a:p>
          <a:p>
            <a:endParaRPr lang="en-GB" sz="1800" dirty="0"/>
          </a:p>
          <a:p>
            <a:r>
              <a:rPr lang="en-GB" sz="1800" dirty="0"/>
              <a:t>(Do not forget work activity generated substances – e.g. welding fume, solvent vapours; sprays released during painting; dust generated during sanding wood etc.)</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8</a:t>
            </a:fld>
            <a:endParaRPr lang="en-GB" dirty="0"/>
          </a:p>
        </p:txBody>
      </p:sp>
    </p:spTree>
    <p:extLst>
      <p:ext uri="{BB962C8B-B14F-4D97-AF65-F5344CB8AC3E}">
        <p14:creationId xmlns:p14="http://schemas.microsoft.com/office/powerpoint/2010/main" val="274095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4689515"/>
            <a:ext cx="5760640" cy="4999344"/>
          </a:xfrm>
        </p:spPr>
        <p:txBody>
          <a:bodyPr/>
          <a:lstStyle/>
          <a:p>
            <a:r>
              <a:rPr lang="en-GB" sz="1400" dirty="0"/>
              <a:t>Risks to your health from exposure to a hazardous substance, is  associated with five main factors.</a:t>
            </a:r>
          </a:p>
          <a:p>
            <a:r>
              <a:rPr lang="en-GB" sz="1400" b="1" dirty="0"/>
              <a:t>The hazardous properties of the substance: </a:t>
            </a:r>
            <a:r>
              <a:rPr lang="en-GB" sz="1400" dirty="0"/>
              <a:t>For example </a:t>
            </a:r>
            <a:r>
              <a:rPr lang="en-GB" sz="1400" i="1" dirty="0"/>
              <a:t>wood dust </a:t>
            </a:r>
            <a:r>
              <a:rPr lang="en-GB" sz="1400" dirty="0"/>
              <a:t>is a respiratory and skin irritant and a sensitiser. Some types of wood dust can act as a carcinogen.</a:t>
            </a:r>
            <a:endParaRPr lang="en-GB" sz="1400" u="sng" dirty="0"/>
          </a:p>
          <a:p>
            <a:endParaRPr lang="en-GB" sz="1400" u="sng" dirty="0"/>
          </a:p>
          <a:p>
            <a:r>
              <a:rPr lang="en-GB" sz="1400" b="1" dirty="0"/>
              <a:t>How does the exposure take place: </a:t>
            </a:r>
            <a:r>
              <a:rPr lang="en-GB" sz="1400" dirty="0"/>
              <a:t>is it through eyes, skin, ingestion or breathing in. </a:t>
            </a:r>
            <a:r>
              <a:rPr lang="en-GB" sz="1400" i="1" dirty="0"/>
              <a:t>Breathing in hazardous substances, in air, is the major route of exposure. That is why many </a:t>
            </a:r>
            <a:r>
              <a:rPr lang="en-GB" sz="1400" i="1" dirty="0" err="1"/>
              <a:t>hundress</a:t>
            </a:r>
            <a:r>
              <a:rPr lang="en-GB" sz="1400" i="1" dirty="0"/>
              <a:t> of workers suffer from lung related problems.</a:t>
            </a:r>
          </a:p>
          <a:p>
            <a:endParaRPr lang="en-GB" sz="1400" dirty="0"/>
          </a:p>
          <a:p>
            <a:r>
              <a:rPr lang="en-GB" sz="1400" b="1" dirty="0"/>
              <a:t>The level of exposure: e.g. </a:t>
            </a:r>
            <a:r>
              <a:rPr lang="en-GB" sz="1400" dirty="0"/>
              <a:t>how much dust. It means concentration.</a:t>
            </a:r>
          </a:p>
          <a:p>
            <a:endParaRPr lang="en-GB" sz="1400" dirty="0"/>
          </a:p>
          <a:p>
            <a:r>
              <a:rPr lang="en-GB" sz="1400" b="1" dirty="0"/>
              <a:t>Duration of exposure:  </a:t>
            </a:r>
            <a:r>
              <a:rPr lang="en-GB" sz="1400" dirty="0"/>
              <a:t>how long and how frequently (often). </a:t>
            </a:r>
          </a:p>
          <a:p>
            <a:r>
              <a:rPr lang="en-GB" sz="1400" dirty="0"/>
              <a:t>For example, workers may be exposed to bleach spray at a very high concentration for few minutes and suffer severe respiratory problems; on other times, they may be exposed to low concentrations (dilute) every day for about three hours and may suffer lung problems after some times –days, months, years. (it is like a car tyre being getting worn over a period, lung tissues get damaged over a period caused by the exposure)</a:t>
            </a:r>
          </a:p>
          <a:p>
            <a:r>
              <a:rPr lang="en-GB" b="1" dirty="0"/>
              <a:t>Health risks associated with hazard: </a:t>
            </a:r>
            <a:r>
              <a:rPr lang="en-GB" dirty="0"/>
              <a:t>exposure to wood dust can cause irritation of the respiratory system – the consequences include irritant cough, breathing difficulties, asthma and lung cancer</a:t>
            </a:r>
            <a:r>
              <a:rPr lang="en-GB" sz="1400" dirty="0"/>
              <a:t>.</a:t>
            </a:r>
          </a:p>
          <a:p>
            <a:endParaRPr lang="en-GB" sz="1400" dirty="0"/>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9</a:t>
            </a:fld>
            <a:endParaRPr lang="en-GB" dirty="0"/>
          </a:p>
        </p:txBody>
      </p:sp>
    </p:spTree>
    <p:extLst>
      <p:ext uri="{BB962C8B-B14F-4D97-AF65-F5344CB8AC3E}">
        <p14:creationId xmlns:p14="http://schemas.microsoft.com/office/powerpoint/2010/main" val="106609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C7B1-68E0-49F8-BCE6-EB99836BD9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3A8E622-39D3-496B-AFCE-39FE550819D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3DA16F-053B-4A60-87D5-95E5572A0DE6}"/>
              </a:ext>
            </a:extLst>
          </p:cNvPr>
          <p:cNvSpPr>
            <a:spLocks noGrp="1"/>
          </p:cNvSpPr>
          <p:nvPr>
            <p:ph type="dt" sz="half" idx="10"/>
          </p:nvPr>
        </p:nvSpPr>
        <p:spPr/>
        <p:txBody>
          <a:bodyPr/>
          <a:lstStyle/>
          <a:p>
            <a:fld id="{EBB5F668-B96E-4A4C-A534-E66160F74BA7}" type="datetime8">
              <a:rPr lang="en-GB" smtClean="0"/>
              <a:t>26/04/2021 06:21</a:t>
            </a:fld>
            <a:endParaRPr lang="en-GB" dirty="0"/>
          </a:p>
        </p:txBody>
      </p:sp>
      <p:sp>
        <p:nvSpPr>
          <p:cNvPr id="5" name="Footer Placeholder 4">
            <a:extLst>
              <a:ext uri="{FF2B5EF4-FFF2-40B4-BE49-F238E27FC236}">
                <a16:creationId xmlns:a16="http://schemas.microsoft.com/office/drawing/2014/main" id="{C01EEF84-0C7B-4774-A182-687637E558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FD3342-E587-4D94-9D17-6351E6239EAF}"/>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3238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92D8-9D05-4E4F-ABE1-73C9AEFC9F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564227-034B-46DE-8BAC-196808D9C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CE329-947A-4DFC-B962-351D045ED351}"/>
              </a:ext>
            </a:extLst>
          </p:cNvPr>
          <p:cNvSpPr>
            <a:spLocks noGrp="1"/>
          </p:cNvSpPr>
          <p:nvPr>
            <p:ph type="dt" sz="half" idx="10"/>
          </p:nvPr>
        </p:nvSpPr>
        <p:spPr/>
        <p:txBody>
          <a:bodyPr/>
          <a:lstStyle/>
          <a:p>
            <a:fld id="{FABA5767-33AD-47C9-95C6-F6F630FE59DC}" type="datetime8">
              <a:rPr lang="en-GB" smtClean="0"/>
              <a:t>26/04/2021 06:21</a:t>
            </a:fld>
            <a:endParaRPr lang="en-GB" dirty="0"/>
          </a:p>
        </p:txBody>
      </p:sp>
      <p:sp>
        <p:nvSpPr>
          <p:cNvPr id="5" name="Footer Placeholder 4">
            <a:extLst>
              <a:ext uri="{FF2B5EF4-FFF2-40B4-BE49-F238E27FC236}">
                <a16:creationId xmlns:a16="http://schemas.microsoft.com/office/drawing/2014/main" id="{3DEF209D-39E7-4740-A18D-4052CDE700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E89A72-F1BF-4539-9A0E-9559034EFDB3}"/>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1761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A0E9C-0686-4B21-8F9C-870953B6A6D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22E7AF-90B6-4265-B9DE-62FB748925A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ED5602-0745-4EC1-94A1-57E6501DF8A0}"/>
              </a:ext>
            </a:extLst>
          </p:cNvPr>
          <p:cNvSpPr>
            <a:spLocks noGrp="1"/>
          </p:cNvSpPr>
          <p:nvPr>
            <p:ph type="dt" sz="half" idx="10"/>
          </p:nvPr>
        </p:nvSpPr>
        <p:spPr/>
        <p:txBody>
          <a:bodyPr/>
          <a:lstStyle/>
          <a:p>
            <a:fld id="{5B4D954F-62C6-4605-855E-140CB6D7E11A}" type="datetime8">
              <a:rPr lang="en-GB" smtClean="0"/>
              <a:t>26/04/2021 06:21</a:t>
            </a:fld>
            <a:endParaRPr lang="en-GB" dirty="0"/>
          </a:p>
        </p:txBody>
      </p:sp>
      <p:sp>
        <p:nvSpPr>
          <p:cNvPr id="5" name="Footer Placeholder 4">
            <a:extLst>
              <a:ext uri="{FF2B5EF4-FFF2-40B4-BE49-F238E27FC236}">
                <a16:creationId xmlns:a16="http://schemas.microsoft.com/office/drawing/2014/main" id="{86A56B9F-E382-4DF1-A355-1F819037998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D2B0C0-E466-4324-B021-67657D071907}"/>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59774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4A1F-0FBD-4856-AC64-5C16CA3210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E9B4D5-DEB3-4694-B5CC-08C4199016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5DD82-9365-4140-AFE9-CFBFB3A566C8}"/>
              </a:ext>
            </a:extLst>
          </p:cNvPr>
          <p:cNvSpPr>
            <a:spLocks noGrp="1"/>
          </p:cNvSpPr>
          <p:nvPr>
            <p:ph type="dt" sz="half" idx="10"/>
          </p:nvPr>
        </p:nvSpPr>
        <p:spPr/>
        <p:txBody>
          <a:bodyPr/>
          <a:lstStyle/>
          <a:p>
            <a:fld id="{3D392C67-C5AD-4F75-B8F4-AF9FBE105127}" type="datetime8">
              <a:rPr lang="en-GB" smtClean="0"/>
              <a:t>26/04/2021 06:21</a:t>
            </a:fld>
            <a:endParaRPr lang="en-GB" dirty="0"/>
          </a:p>
        </p:txBody>
      </p:sp>
      <p:sp>
        <p:nvSpPr>
          <p:cNvPr id="5" name="Footer Placeholder 4">
            <a:extLst>
              <a:ext uri="{FF2B5EF4-FFF2-40B4-BE49-F238E27FC236}">
                <a16:creationId xmlns:a16="http://schemas.microsoft.com/office/drawing/2014/main" id="{ED506849-D87F-4FA6-BF12-BD09825F04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79E6B-D803-4FEC-AB2F-DB8838FE3E85}"/>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96102883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2BBC-A62D-4672-8802-18851231D3F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026E6D-19B1-4E4E-8A7D-C36C166033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2276E9-C553-4F6F-9717-BD8C04244BF7}"/>
              </a:ext>
            </a:extLst>
          </p:cNvPr>
          <p:cNvSpPr>
            <a:spLocks noGrp="1"/>
          </p:cNvSpPr>
          <p:nvPr>
            <p:ph type="dt" sz="half" idx="10"/>
          </p:nvPr>
        </p:nvSpPr>
        <p:spPr/>
        <p:txBody>
          <a:bodyPr/>
          <a:lstStyle/>
          <a:p>
            <a:fld id="{C911E76E-2B30-4AE4-A3FD-6B49F71328BF}" type="datetime8">
              <a:rPr lang="en-GB" smtClean="0"/>
              <a:t>26/04/2021 06:21</a:t>
            </a:fld>
            <a:endParaRPr lang="en-GB" dirty="0"/>
          </a:p>
        </p:txBody>
      </p:sp>
      <p:sp>
        <p:nvSpPr>
          <p:cNvPr id="5" name="Footer Placeholder 4">
            <a:extLst>
              <a:ext uri="{FF2B5EF4-FFF2-40B4-BE49-F238E27FC236}">
                <a16:creationId xmlns:a16="http://schemas.microsoft.com/office/drawing/2014/main" id="{2695D427-3557-4728-9C44-42223C1C779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1BE91F-240A-460A-BC20-7A80B57AAE99}"/>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83325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02BD-C513-4E00-B4CE-B49FB38DC7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DF41E0-1CD5-42A0-8DEA-16209036960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23B786-6265-4785-ADD0-372104591B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B7DFC8-4872-492A-9E11-5543E44F81AA}"/>
              </a:ext>
            </a:extLst>
          </p:cNvPr>
          <p:cNvSpPr>
            <a:spLocks noGrp="1"/>
          </p:cNvSpPr>
          <p:nvPr>
            <p:ph type="dt" sz="half" idx="10"/>
          </p:nvPr>
        </p:nvSpPr>
        <p:spPr/>
        <p:txBody>
          <a:bodyPr/>
          <a:lstStyle/>
          <a:p>
            <a:fld id="{3D392C67-C5AD-4F75-B8F4-AF9FBE105127}" type="datetime8">
              <a:rPr lang="en-GB" smtClean="0"/>
              <a:t>26/04/2021 06:21</a:t>
            </a:fld>
            <a:endParaRPr lang="en-GB" dirty="0"/>
          </a:p>
        </p:txBody>
      </p:sp>
      <p:sp>
        <p:nvSpPr>
          <p:cNvPr id="6" name="Footer Placeholder 5">
            <a:extLst>
              <a:ext uri="{FF2B5EF4-FFF2-40B4-BE49-F238E27FC236}">
                <a16:creationId xmlns:a16="http://schemas.microsoft.com/office/drawing/2014/main" id="{D8079212-218E-4B7F-B076-B3DCB1423BB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060199E-493A-4639-A07B-852717BADDF8}"/>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77161848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76CC-9079-41C9-99F4-0FF4CE7C72B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440A20-B372-4CF8-9C52-3716818194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EBD6A-7413-4A9E-8E87-F65A8CE9F28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AB1E3D-0FC4-48F0-B2F2-49FE2B4929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734BC-FD06-4EC2-A4FB-51F804D7367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53AB45-3243-4465-A2E5-C34439892045}"/>
              </a:ext>
            </a:extLst>
          </p:cNvPr>
          <p:cNvSpPr>
            <a:spLocks noGrp="1"/>
          </p:cNvSpPr>
          <p:nvPr>
            <p:ph type="dt" sz="half" idx="10"/>
          </p:nvPr>
        </p:nvSpPr>
        <p:spPr/>
        <p:txBody>
          <a:bodyPr/>
          <a:lstStyle/>
          <a:p>
            <a:fld id="{60BD1756-2742-4128-A6B8-ED88895BD020}" type="datetime8">
              <a:rPr lang="en-GB" smtClean="0"/>
              <a:t>26/04/2021 06:21</a:t>
            </a:fld>
            <a:endParaRPr lang="en-GB" dirty="0"/>
          </a:p>
        </p:txBody>
      </p:sp>
      <p:sp>
        <p:nvSpPr>
          <p:cNvPr id="8" name="Footer Placeholder 7">
            <a:extLst>
              <a:ext uri="{FF2B5EF4-FFF2-40B4-BE49-F238E27FC236}">
                <a16:creationId xmlns:a16="http://schemas.microsoft.com/office/drawing/2014/main" id="{0393343F-5069-4586-8525-650E4191CA8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7F3BA5C-88C3-4EB1-BB5B-E40BC75510B6}"/>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71135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DF7B-66CF-4923-AB28-5E6913153C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6423CA-8900-424D-83E3-3B7473766FBD}"/>
              </a:ext>
            </a:extLst>
          </p:cNvPr>
          <p:cNvSpPr>
            <a:spLocks noGrp="1"/>
          </p:cNvSpPr>
          <p:nvPr>
            <p:ph type="dt" sz="half" idx="10"/>
          </p:nvPr>
        </p:nvSpPr>
        <p:spPr/>
        <p:txBody>
          <a:bodyPr/>
          <a:lstStyle/>
          <a:p>
            <a:fld id="{EA6C350E-5923-4956-81DB-36036EEF4B83}" type="datetime8">
              <a:rPr lang="en-GB" smtClean="0"/>
              <a:t>26/04/2021 06:21</a:t>
            </a:fld>
            <a:endParaRPr lang="en-GB" dirty="0"/>
          </a:p>
        </p:txBody>
      </p:sp>
      <p:sp>
        <p:nvSpPr>
          <p:cNvPr id="4" name="Footer Placeholder 3">
            <a:extLst>
              <a:ext uri="{FF2B5EF4-FFF2-40B4-BE49-F238E27FC236}">
                <a16:creationId xmlns:a16="http://schemas.microsoft.com/office/drawing/2014/main" id="{E313316E-8B2C-4256-A146-B65B716324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4E6C3DA-B9FA-46FE-B045-D9D827A745C7}"/>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69294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2A9AA-E37C-463E-8F9B-3B73D33E66E5}"/>
              </a:ext>
            </a:extLst>
          </p:cNvPr>
          <p:cNvSpPr>
            <a:spLocks noGrp="1"/>
          </p:cNvSpPr>
          <p:nvPr>
            <p:ph type="dt" sz="half" idx="10"/>
          </p:nvPr>
        </p:nvSpPr>
        <p:spPr/>
        <p:txBody>
          <a:bodyPr/>
          <a:lstStyle/>
          <a:p>
            <a:fld id="{78068569-3AE0-4B49-ACFE-5810F1E55FF9}" type="datetime8">
              <a:rPr lang="en-GB" smtClean="0"/>
              <a:t>26/04/2021 06:21</a:t>
            </a:fld>
            <a:endParaRPr lang="en-GB" dirty="0"/>
          </a:p>
        </p:txBody>
      </p:sp>
      <p:sp>
        <p:nvSpPr>
          <p:cNvPr id="3" name="Footer Placeholder 2">
            <a:extLst>
              <a:ext uri="{FF2B5EF4-FFF2-40B4-BE49-F238E27FC236}">
                <a16:creationId xmlns:a16="http://schemas.microsoft.com/office/drawing/2014/main" id="{8DC2BBE3-A6D1-498D-875E-343D980ABB5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DE13B09-44A0-4E62-ABDC-323630E0CDE7}"/>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05641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42EB-0783-437E-937F-818B4AFCC4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F6974D-4D9F-4D10-BE5A-7AB0637E7C7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D420B9-990A-41A0-9312-E4A18C082C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8F9002-E6C8-4150-87D1-6FDD2381D55E}"/>
              </a:ext>
            </a:extLst>
          </p:cNvPr>
          <p:cNvSpPr>
            <a:spLocks noGrp="1"/>
          </p:cNvSpPr>
          <p:nvPr>
            <p:ph type="dt" sz="half" idx="10"/>
          </p:nvPr>
        </p:nvSpPr>
        <p:spPr/>
        <p:txBody>
          <a:bodyPr/>
          <a:lstStyle/>
          <a:p>
            <a:fld id="{76E1EB2A-64F4-4BEF-9A2C-5F5DF4B2C361}" type="datetime8">
              <a:rPr lang="en-GB" smtClean="0"/>
              <a:t>26/04/2021 06:21</a:t>
            </a:fld>
            <a:endParaRPr lang="en-GB" dirty="0"/>
          </a:p>
        </p:txBody>
      </p:sp>
      <p:sp>
        <p:nvSpPr>
          <p:cNvPr id="6" name="Footer Placeholder 5">
            <a:extLst>
              <a:ext uri="{FF2B5EF4-FFF2-40B4-BE49-F238E27FC236}">
                <a16:creationId xmlns:a16="http://schemas.microsoft.com/office/drawing/2014/main" id="{FBEA0E76-DD2C-40B8-91CA-5562DB2401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87D5AF7-ADEE-43DB-8E04-9A41F9E6615A}"/>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52260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2F2E-424C-4611-80E5-000E33D0356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A48A32-052D-4CB4-B575-BEA0B28BFC9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488E393-258E-437F-AF56-661F4D63AF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454D76-4C16-4774-8477-FF7ADA07CCC5}"/>
              </a:ext>
            </a:extLst>
          </p:cNvPr>
          <p:cNvSpPr>
            <a:spLocks noGrp="1"/>
          </p:cNvSpPr>
          <p:nvPr>
            <p:ph type="dt" sz="half" idx="10"/>
          </p:nvPr>
        </p:nvSpPr>
        <p:spPr/>
        <p:txBody>
          <a:bodyPr/>
          <a:lstStyle/>
          <a:p>
            <a:fld id="{0B03542C-9350-4E2B-8A03-94D8FEFF6E66}" type="datetime8">
              <a:rPr lang="en-GB" smtClean="0"/>
              <a:t>26/04/2021 06:21</a:t>
            </a:fld>
            <a:endParaRPr lang="en-GB" dirty="0"/>
          </a:p>
        </p:txBody>
      </p:sp>
      <p:sp>
        <p:nvSpPr>
          <p:cNvPr id="6" name="Footer Placeholder 5">
            <a:extLst>
              <a:ext uri="{FF2B5EF4-FFF2-40B4-BE49-F238E27FC236}">
                <a16:creationId xmlns:a16="http://schemas.microsoft.com/office/drawing/2014/main" id="{59D6A363-35E8-4B65-87A0-4671BE78CA8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A532B5-0581-4A3B-B6F4-030F8011B5BF}"/>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57784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CFFF0-3B3A-4EE9-A8DB-1439445288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5080E7-4464-4EB3-9D65-61F687F033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ABEB80-24DB-4652-827B-6F3A8FC528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392C67-C5AD-4F75-B8F4-AF9FBE105127}" type="datetime8">
              <a:rPr lang="en-GB" smtClean="0"/>
              <a:t>26/04/2021 06:21</a:t>
            </a:fld>
            <a:endParaRPr lang="en-GB" dirty="0"/>
          </a:p>
        </p:txBody>
      </p:sp>
      <p:sp>
        <p:nvSpPr>
          <p:cNvPr id="5" name="Footer Placeholder 4">
            <a:extLst>
              <a:ext uri="{FF2B5EF4-FFF2-40B4-BE49-F238E27FC236}">
                <a16:creationId xmlns:a16="http://schemas.microsoft.com/office/drawing/2014/main" id="{3B49FA09-B879-4138-A993-1737B7F7AA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020388A-B246-48A3-8773-9B33023E003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B36CE2-65BA-4721-BB1A-1EDB821F77A6}" type="slidenum">
              <a:rPr lang="en-GB" smtClean="0"/>
              <a:t>‹#›</a:t>
            </a:fld>
            <a:endParaRPr lang="en-GB" dirty="0"/>
          </a:p>
        </p:txBody>
      </p:sp>
    </p:spTree>
    <p:extLst>
      <p:ext uri="{BB962C8B-B14F-4D97-AF65-F5344CB8AC3E}">
        <p14:creationId xmlns:p14="http://schemas.microsoft.com/office/powerpoint/2010/main" val="1206411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hse.gov.uk/pubns/indg136.htm"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grpSp>
        <p:nvGrpSpPr>
          <p:cNvPr id="2" name="Group 1">
            <a:extLst>
              <a:ext uri="{FF2B5EF4-FFF2-40B4-BE49-F238E27FC236}">
                <a16:creationId xmlns:a16="http://schemas.microsoft.com/office/drawing/2014/main" id="{7A0ECFBC-F62C-42B0-9926-B6FBD8455E6A}"/>
              </a:ext>
            </a:extLst>
          </p:cNvPr>
          <p:cNvGrpSpPr/>
          <p:nvPr/>
        </p:nvGrpSpPr>
        <p:grpSpPr>
          <a:xfrm>
            <a:off x="323528" y="764704"/>
            <a:ext cx="8629285" cy="2680041"/>
            <a:chOff x="395536" y="1493446"/>
            <a:chExt cx="8629285" cy="2609443"/>
          </a:xfrm>
        </p:grpSpPr>
        <p:sp>
          <p:nvSpPr>
            <p:cNvPr id="9" name="TextBox 8"/>
            <p:cNvSpPr txBox="1"/>
            <p:nvPr/>
          </p:nvSpPr>
          <p:spPr>
            <a:xfrm>
              <a:off x="3707904" y="3456558"/>
              <a:ext cx="1672253" cy="646331"/>
            </a:xfrm>
            <a:prstGeom prst="rect">
              <a:avLst/>
            </a:prstGeom>
            <a:noFill/>
            <a:ln w="28575">
              <a:solidFill>
                <a:schemeClr val="tx1"/>
              </a:solidFill>
            </a:ln>
          </p:spPr>
          <p:txBody>
            <a:bodyPr wrap="none" rtlCol="0">
              <a:spAutoFit/>
            </a:bodyPr>
            <a:lstStyle/>
            <a:p>
              <a:pPr algn="ctr"/>
              <a:r>
                <a:rPr lang="en-GB" sz="3600" b="1" dirty="0">
                  <a:solidFill>
                    <a:srgbClr val="C00000"/>
                  </a:solidFill>
                  <a:latin typeface="Arial" panose="020B0604020202020204" pitchFamily="34" charset="0"/>
                  <a:cs typeface="Arial" panose="020B0604020202020204" pitchFamily="34" charset="0"/>
                </a:rPr>
                <a:t>Basics</a:t>
              </a:r>
            </a:p>
          </p:txBody>
        </p:sp>
        <p:pic>
          <p:nvPicPr>
            <p:cNvPr id="12" name="Picture 11">
              <a:extLst>
                <a:ext uri="{FF2B5EF4-FFF2-40B4-BE49-F238E27FC236}">
                  <a16:creationId xmlns:a16="http://schemas.microsoft.com/office/drawing/2014/main" id="{2634FC96-434C-494B-85DB-5EB1F6EDC6E2}"/>
                </a:ext>
              </a:extLst>
            </p:cNvPr>
            <p:cNvPicPr>
              <a:picLocks noChangeAspect="1"/>
            </p:cNvPicPr>
            <p:nvPr/>
          </p:nvPicPr>
          <p:blipFill>
            <a:blip r:embed="rId4"/>
            <a:stretch>
              <a:fillRect/>
            </a:stretch>
          </p:blipFill>
          <p:spPr>
            <a:xfrm>
              <a:off x="3849452" y="1493446"/>
              <a:ext cx="1371600" cy="1114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29AC3CA8-4326-418F-A6F4-F2FEB7EB3833}"/>
                </a:ext>
              </a:extLst>
            </p:cNvPr>
            <p:cNvSpPr txBox="1"/>
            <p:nvPr/>
          </p:nvSpPr>
          <p:spPr>
            <a:xfrm>
              <a:off x="395536" y="2615224"/>
              <a:ext cx="8629285" cy="569371"/>
            </a:xfrm>
            <a:prstGeom prst="rect">
              <a:avLst/>
            </a:prstGeom>
            <a:noFill/>
          </p:spPr>
          <p:txBody>
            <a:bodyPr wrap="none" rtlCol="0">
              <a:spAutoFit/>
            </a:bodyPr>
            <a:lstStyle/>
            <a:p>
              <a:r>
                <a:rPr lang="en-GB" sz="3200" b="1" dirty="0">
                  <a:solidFill>
                    <a:srgbClr val="C00000"/>
                  </a:solidFill>
                  <a:latin typeface="Arial" panose="020B0604020202020204" pitchFamily="34" charset="0"/>
                  <a:cs typeface="Arial" panose="020B0604020202020204" pitchFamily="34" charset="0"/>
                </a:rPr>
                <a:t>Control of Substances Hazardous to Health</a:t>
              </a:r>
            </a:p>
          </p:txBody>
        </p:sp>
      </p:grpSp>
      <p:sp>
        <p:nvSpPr>
          <p:cNvPr id="3" name="Date Placeholder 2">
            <a:extLst>
              <a:ext uri="{FF2B5EF4-FFF2-40B4-BE49-F238E27FC236}">
                <a16:creationId xmlns:a16="http://schemas.microsoft.com/office/drawing/2014/main" id="{8A34B61B-6DF3-449B-95FC-1749A55863B6}"/>
              </a:ext>
            </a:extLst>
          </p:cNvPr>
          <p:cNvSpPr>
            <a:spLocks noGrp="1"/>
          </p:cNvSpPr>
          <p:nvPr>
            <p:ph type="dt" sz="half" idx="10"/>
          </p:nvPr>
        </p:nvSpPr>
        <p:spPr/>
        <p:txBody>
          <a:bodyPr/>
          <a:lstStyle/>
          <a:p>
            <a:fld id="{C973A14C-8825-4BE0-9C43-BD596FB5E235}" type="datetime8">
              <a:rPr lang="en-GB" smtClean="0"/>
              <a:t>26/04/2021 06:21</a:t>
            </a:fld>
            <a:endParaRPr lang="en-GB" dirty="0"/>
          </a:p>
        </p:txBody>
      </p:sp>
      <p:sp>
        <p:nvSpPr>
          <p:cNvPr id="6" name="Slide Number Placeholder 5">
            <a:extLst>
              <a:ext uri="{FF2B5EF4-FFF2-40B4-BE49-F238E27FC236}">
                <a16:creationId xmlns:a16="http://schemas.microsoft.com/office/drawing/2014/main" id="{BE20817B-A187-47DD-8DFE-BFD01EEB1128}"/>
              </a:ext>
            </a:extLst>
          </p:cNvPr>
          <p:cNvSpPr>
            <a:spLocks noGrp="1"/>
          </p:cNvSpPr>
          <p:nvPr>
            <p:ph type="sldNum" sz="quarter" idx="12"/>
          </p:nvPr>
        </p:nvSpPr>
        <p:spPr/>
        <p:txBody>
          <a:bodyPr/>
          <a:lstStyle/>
          <a:p>
            <a:fld id="{3DB36CE2-65BA-4721-BB1A-1EDB821F77A6}" type="slidenum">
              <a:rPr lang="en-GB" smtClean="0"/>
              <a:t>1</a:t>
            </a:fld>
            <a:endParaRPr lang="en-GB" dirty="0"/>
          </a:p>
        </p:txBody>
      </p:sp>
      <p:sp>
        <p:nvSpPr>
          <p:cNvPr id="5" name="Rectangle 4">
            <a:extLst>
              <a:ext uri="{FF2B5EF4-FFF2-40B4-BE49-F238E27FC236}">
                <a16:creationId xmlns:a16="http://schemas.microsoft.com/office/drawing/2014/main" id="{E53F9AD8-0EA8-41CC-AD22-8B868D291864}"/>
              </a:ext>
            </a:extLst>
          </p:cNvPr>
          <p:cNvSpPr/>
          <p:nvPr/>
        </p:nvSpPr>
        <p:spPr>
          <a:xfrm>
            <a:off x="1763688" y="5373216"/>
            <a:ext cx="5832648" cy="707886"/>
          </a:xfrm>
          <a:prstGeom prst="rect">
            <a:avLst/>
          </a:prstGeom>
        </p:spPr>
        <p:txBody>
          <a:bodyPr wrap="square">
            <a:spAutoFit/>
          </a:bodyPr>
          <a:lstStyle/>
          <a:p>
            <a:pPr algn="ctr"/>
            <a:r>
              <a:rPr lang="en-GB" sz="2000" dirty="0"/>
              <a:t>Please study each slide with its accompanying  notes to get to know the subject </a:t>
            </a:r>
          </a:p>
        </p:txBody>
      </p:sp>
      <p:sp>
        <p:nvSpPr>
          <p:cNvPr id="7" name="TextBox 6">
            <a:extLst>
              <a:ext uri="{FF2B5EF4-FFF2-40B4-BE49-F238E27FC236}">
                <a16:creationId xmlns:a16="http://schemas.microsoft.com/office/drawing/2014/main" id="{456E8AF4-6C5C-46EE-9118-30A57DEE93AD}"/>
              </a:ext>
            </a:extLst>
          </p:cNvPr>
          <p:cNvSpPr txBox="1"/>
          <p:nvPr/>
        </p:nvSpPr>
        <p:spPr>
          <a:xfrm>
            <a:off x="3131840" y="4293096"/>
            <a:ext cx="3765005" cy="769441"/>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Dr. Bob Rajan </a:t>
            </a:r>
            <a:r>
              <a:rPr lang="en-GB" sz="2000" dirty="0">
                <a:latin typeface="Arial" panose="020B0604020202020204" pitchFamily="34" charset="0"/>
                <a:cs typeface="Arial" panose="020B0604020202020204" pitchFamily="34" charset="0"/>
              </a:rPr>
              <a:t>OBE JP PhD</a:t>
            </a:r>
          </a:p>
          <a:p>
            <a:pPr algn="ctr"/>
            <a:r>
              <a:rPr lang="en-GB" sz="2000" dirty="0">
                <a:latin typeface="Arial" panose="020B0604020202020204" pitchFamily="34" charset="0"/>
                <a:cs typeface="Arial" panose="020B0604020202020204" pitchFamily="34" charset="0"/>
              </a:rPr>
              <a:t>Vicechair, SGUK</a:t>
            </a:r>
          </a:p>
        </p:txBody>
      </p:sp>
    </p:spTree>
    <p:extLst>
      <p:ext uri="{BB962C8B-B14F-4D97-AF65-F5344CB8AC3E}">
        <p14:creationId xmlns:p14="http://schemas.microsoft.com/office/powerpoint/2010/main" val="246479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grpSp>
        <p:nvGrpSpPr>
          <p:cNvPr id="3" name="Group 2">
            <a:extLst>
              <a:ext uri="{FF2B5EF4-FFF2-40B4-BE49-F238E27FC236}">
                <a16:creationId xmlns:a16="http://schemas.microsoft.com/office/drawing/2014/main" id="{D557E5E7-9BBE-4E24-8C2A-0CA951F3BE68}"/>
              </a:ext>
            </a:extLst>
          </p:cNvPr>
          <p:cNvGrpSpPr/>
          <p:nvPr/>
        </p:nvGrpSpPr>
        <p:grpSpPr>
          <a:xfrm>
            <a:off x="611560" y="404664"/>
            <a:ext cx="7992888" cy="2178243"/>
            <a:chOff x="611560" y="404664"/>
            <a:chExt cx="7992888" cy="2178243"/>
          </a:xfrm>
        </p:grpSpPr>
        <p:sp>
          <p:nvSpPr>
            <p:cNvPr id="9" name="TextBox 8"/>
            <p:cNvSpPr txBox="1"/>
            <p:nvPr/>
          </p:nvSpPr>
          <p:spPr>
            <a:xfrm>
              <a:off x="1492692" y="404664"/>
              <a:ext cx="4099199" cy="584775"/>
            </a:xfrm>
            <a:prstGeom prst="rect">
              <a:avLst/>
            </a:prstGeom>
            <a:noFill/>
          </p:spPr>
          <p:txBody>
            <a:bodyPr wrap="none" rtlCol="0">
              <a:spAutoFit/>
            </a:bodyPr>
            <a:lstStyle/>
            <a:p>
              <a:pPr algn="ctr"/>
              <a:r>
                <a:rPr lang="en-GB" sz="3200" b="1" dirty="0">
                  <a:solidFill>
                    <a:srgbClr val="C00000"/>
                  </a:solidFill>
                  <a:latin typeface="Arial" panose="020B0604020202020204" pitchFamily="34" charset="0"/>
                  <a:cs typeface="Arial" panose="020B0604020202020204" pitchFamily="34" charset="0"/>
                </a:rPr>
                <a:t>Effects of exposure </a:t>
              </a:r>
            </a:p>
          </p:txBody>
        </p:sp>
        <p:sp>
          <p:nvSpPr>
            <p:cNvPr id="2" name="TextBox 1">
              <a:extLst>
                <a:ext uri="{FF2B5EF4-FFF2-40B4-BE49-F238E27FC236}">
                  <a16:creationId xmlns:a16="http://schemas.microsoft.com/office/drawing/2014/main" id="{D79D2ACF-D4D6-437F-BF11-A3A92489F96E}"/>
                </a:ext>
              </a:extLst>
            </p:cNvPr>
            <p:cNvSpPr txBox="1"/>
            <p:nvPr/>
          </p:nvSpPr>
          <p:spPr>
            <a:xfrm>
              <a:off x="611560" y="1628800"/>
              <a:ext cx="7992888" cy="954107"/>
            </a:xfrm>
            <a:prstGeom prst="rect">
              <a:avLst/>
            </a:prstGeom>
            <a:noFill/>
          </p:spPr>
          <p:txBody>
            <a:bodyPr wrap="square" rtlCol="0">
              <a:spAutoFit/>
            </a:bodyPr>
            <a:lstStyle/>
            <a:p>
              <a:r>
                <a:rPr lang="en-GB" sz="2800" b="1" dirty="0">
                  <a:solidFill>
                    <a:srgbClr val="C00000"/>
                  </a:solidFill>
                  <a:latin typeface="Calibri" panose="020F0502020204030204" pitchFamily="34" charset="0"/>
                  <a:cs typeface="Calibri" panose="020F0502020204030204" pitchFamily="34" charset="0"/>
                </a:rPr>
                <a:t>At the point of entry or other parts of the body</a:t>
              </a:r>
              <a:endParaRPr lang="en-GB" sz="2800" dirty="0">
                <a:latin typeface="Calibri" panose="020F0502020204030204" pitchFamily="34" charset="0"/>
                <a:cs typeface="Calibri" panose="020F0502020204030204" pitchFamily="34" charset="0"/>
              </a:endParaRPr>
            </a:p>
            <a:p>
              <a:endParaRPr lang="en-GB" sz="2800" b="1" dirty="0">
                <a:latin typeface="Calibri" panose="020F0502020204030204" pitchFamily="34" charset="0"/>
                <a:cs typeface="Calibri" panose="020F0502020204030204" pitchFamily="34" charset="0"/>
              </a:endParaRPr>
            </a:p>
          </p:txBody>
        </p:sp>
      </p:grpSp>
      <p:sp>
        <p:nvSpPr>
          <p:cNvPr id="11" name="Date Placeholder 10">
            <a:extLst>
              <a:ext uri="{FF2B5EF4-FFF2-40B4-BE49-F238E27FC236}">
                <a16:creationId xmlns:a16="http://schemas.microsoft.com/office/drawing/2014/main" id="{73FBE747-9882-4A88-B8BC-2C3D6C0C1331}"/>
              </a:ext>
            </a:extLst>
          </p:cNvPr>
          <p:cNvSpPr>
            <a:spLocks noGrp="1"/>
          </p:cNvSpPr>
          <p:nvPr>
            <p:ph type="dt" sz="half" idx="10"/>
          </p:nvPr>
        </p:nvSpPr>
        <p:spPr/>
        <p:txBody>
          <a:bodyPr/>
          <a:lstStyle/>
          <a:p>
            <a:fld id="{767D3CD9-BBD7-4ACE-8B30-9B5A3D0331F7}" type="datetime8">
              <a:rPr lang="en-GB" smtClean="0"/>
              <a:t>26/04/2021 06:21</a:t>
            </a:fld>
            <a:endParaRPr lang="en-GB" dirty="0"/>
          </a:p>
        </p:txBody>
      </p:sp>
      <p:sp>
        <p:nvSpPr>
          <p:cNvPr id="5" name="Slide Number Placeholder 4">
            <a:extLst>
              <a:ext uri="{FF2B5EF4-FFF2-40B4-BE49-F238E27FC236}">
                <a16:creationId xmlns:a16="http://schemas.microsoft.com/office/drawing/2014/main" id="{71EA34E0-8673-4724-9DE9-65FC6279E0C3}"/>
              </a:ext>
            </a:extLst>
          </p:cNvPr>
          <p:cNvSpPr>
            <a:spLocks noGrp="1"/>
          </p:cNvSpPr>
          <p:nvPr>
            <p:ph type="sldNum" sz="quarter" idx="12"/>
          </p:nvPr>
        </p:nvSpPr>
        <p:spPr/>
        <p:txBody>
          <a:bodyPr/>
          <a:lstStyle/>
          <a:p>
            <a:fld id="{3DB36CE2-65BA-4721-BB1A-1EDB821F77A6}" type="slidenum">
              <a:rPr lang="en-GB" smtClean="0"/>
              <a:t>10</a:t>
            </a:fld>
            <a:endParaRPr lang="en-GB" dirty="0"/>
          </a:p>
        </p:txBody>
      </p:sp>
      <p:pic>
        <p:nvPicPr>
          <p:cNvPr id="10" name="Picture 9">
            <a:extLst>
              <a:ext uri="{FF2B5EF4-FFF2-40B4-BE49-F238E27FC236}">
                <a16:creationId xmlns:a16="http://schemas.microsoft.com/office/drawing/2014/main" id="{AA0EC552-BDBF-4C70-9611-0C4550228B60}"/>
              </a:ext>
            </a:extLst>
          </p:cNvPr>
          <p:cNvPicPr>
            <a:picLocks noChangeAspect="1"/>
          </p:cNvPicPr>
          <p:nvPr/>
        </p:nvPicPr>
        <p:blipFill>
          <a:blip r:embed="rId4"/>
          <a:stretch>
            <a:fillRect/>
          </a:stretch>
        </p:blipFill>
        <p:spPr>
          <a:xfrm>
            <a:off x="1475656" y="2708920"/>
            <a:ext cx="1390650" cy="2808312"/>
          </a:xfrm>
          <a:prstGeom prst="rect">
            <a:avLst/>
          </a:prstGeom>
        </p:spPr>
      </p:pic>
      <p:sp>
        <p:nvSpPr>
          <p:cNvPr id="6" name="TextBox 5">
            <a:extLst>
              <a:ext uri="{FF2B5EF4-FFF2-40B4-BE49-F238E27FC236}">
                <a16:creationId xmlns:a16="http://schemas.microsoft.com/office/drawing/2014/main" id="{A9469290-19FC-4BEE-BF83-C4A9FA0A9AB0}"/>
              </a:ext>
            </a:extLst>
          </p:cNvPr>
          <p:cNvSpPr txBox="1"/>
          <p:nvPr/>
        </p:nvSpPr>
        <p:spPr>
          <a:xfrm>
            <a:off x="3707904" y="2276872"/>
            <a:ext cx="3168352" cy="3539430"/>
          </a:xfrm>
          <a:prstGeom prst="rect">
            <a:avLst/>
          </a:prstGeom>
          <a:noFill/>
        </p:spPr>
        <p:txBody>
          <a:bodyPr wrap="square" rtlCol="0">
            <a:spAutoFit/>
          </a:bodyPr>
          <a:lstStyle/>
          <a:p>
            <a:r>
              <a:rPr lang="en-GB" sz="2800" b="1" dirty="0">
                <a:latin typeface="Calibri" panose="020F0502020204030204" pitchFamily="34" charset="0"/>
                <a:cs typeface="Calibri" panose="020F0502020204030204" pitchFamily="34" charset="0"/>
              </a:rPr>
              <a:t>Diseases include:</a:t>
            </a:r>
          </a:p>
          <a:p>
            <a:endParaRPr lang="en-GB" sz="2800" b="1" dirty="0">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en-GB" sz="2800" b="1" dirty="0">
                <a:latin typeface="Calibri" panose="020F0502020204030204" pitchFamily="34" charset="0"/>
                <a:cs typeface="Calibri" panose="020F0502020204030204" pitchFamily="34" charset="0"/>
              </a:rPr>
              <a:t>Lung cancer</a:t>
            </a:r>
          </a:p>
          <a:p>
            <a:pPr marL="457200" indent="-457200">
              <a:buFont typeface="Courier New" panose="02070309020205020404" pitchFamily="49" charset="0"/>
              <a:buChar char="o"/>
            </a:pPr>
            <a:r>
              <a:rPr lang="en-GB" sz="2800" b="1" dirty="0">
                <a:latin typeface="Calibri" panose="020F0502020204030204" pitchFamily="34" charset="0"/>
                <a:cs typeface="Calibri" panose="020F0502020204030204" pitchFamily="34" charset="0"/>
              </a:rPr>
              <a:t>Asthma</a:t>
            </a:r>
          </a:p>
          <a:p>
            <a:pPr marL="457200" indent="-457200">
              <a:buFont typeface="Courier New" panose="02070309020205020404" pitchFamily="49" charset="0"/>
              <a:buChar char="o"/>
            </a:pPr>
            <a:r>
              <a:rPr lang="en-GB" sz="2800" b="1" dirty="0">
                <a:latin typeface="Calibri" panose="020F0502020204030204" pitchFamily="34" charset="0"/>
                <a:cs typeface="Calibri" panose="020F0502020204030204" pitchFamily="34" charset="0"/>
              </a:rPr>
              <a:t>Liver diseases</a:t>
            </a:r>
          </a:p>
          <a:p>
            <a:pPr marL="457200" indent="-457200">
              <a:buFont typeface="Courier New" panose="02070309020205020404" pitchFamily="49" charset="0"/>
              <a:buChar char="o"/>
            </a:pPr>
            <a:r>
              <a:rPr lang="en-GB" sz="2800" b="1" dirty="0">
                <a:latin typeface="Calibri" panose="020F0502020204030204" pitchFamily="34" charset="0"/>
                <a:cs typeface="Calibri" panose="020F0502020204030204" pitchFamily="34" charset="0"/>
              </a:rPr>
              <a:t>Kidney diseases</a:t>
            </a:r>
          </a:p>
          <a:p>
            <a:pPr marL="457200" indent="-457200">
              <a:buFont typeface="Courier New" panose="02070309020205020404" pitchFamily="49" charset="0"/>
              <a:buChar char="o"/>
            </a:pPr>
            <a:r>
              <a:rPr lang="en-GB" sz="2800" b="1" dirty="0">
                <a:latin typeface="Calibri" panose="020F0502020204030204" pitchFamily="34" charset="0"/>
                <a:cs typeface="Calibri" panose="020F0502020204030204" pitchFamily="34" charset="0"/>
              </a:rPr>
              <a:t>Dermatitis</a:t>
            </a:r>
          </a:p>
          <a:p>
            <a:pPr marL="457200" indent="-457200">
              <a:buFont typeface="Courier New" panose="02070309020205020404" pitchFamily="49" charset="0"/>
              <a:buChar char="o"/>
            </a:pPr>
            <a:r>
              <a:rPr lang="en-GB" sz="2800" b="1" dirty="0">
                <a:latin typeface="Calibri" panose="020F0502020204030204" pitchFamily="34" charset="0"/>
                <a:cs typeface="Calibri" panose="020F0502020204030204" pitchFamily="34" charset="0"/>
              </a:rPr>
              <a:t>Burns </a:t>
            </a:r>
            <a:endParaRPr lang="en-GB" sz="2800" b="1" dirty="0"/>
          </a:p>
        </p:txBody>
      </p:sp>
    </p:spTree>
    <p:extLst>
      <p:ext uri="{BB962C8B-B14F-4D97-AF65-F5344CB8AC3E}">
        <p14:creationId xmlns:p14="http://schemas.microsoft.com/office/powerpoint/2010/main" val="187007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DC1CC6-430F-477A-8213-28EE38691316}"/>
              </a:ext>
            </a:extLst>
          </p:cNvPr>
          <p:cNvPicPr>
            <a:picLocks noChangeAspect="1"/>
          </p:cNvPicPr>
          <p:nvPr/>
        </p:nvPicPr>
        <p:blipFill>
          <a:blip r:embed="rId3"/>
          <a:stretch>
            <a:fillRect/>
          </a:stretch>
        </p:blipFill>
        <p:spPr>
          <a:xfrm>
            <a:off x="539552" y="548680"/>
            <a:ext cx="8136904" cy="6120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16878619-7B40-419F-95B7-94D743105FBC}"/>
              </a:ext>
            </a:extLst>
          </p:cNvPr>
          <p:cNvSpPr txBox="1"/>
          <p:nvPr/>
        </p:nvSpPr>
        <p:spPr>
          <a:xfrm>
            <a:off x="1475656" y="27275"/>
            <a:ext cx="6264696" cy="523220"/>
          </a:xfrm>
          <a:prstGeom prst="rect">
            <a:avLst/>
          </a:prstGeom>
          <a:noFill/>
        </p:spPr>
        <p:txBody>
          <a:bodyPr wrap="square" rtlCol="0">
            <a:spAutoFit/>
          </a:bodyPr>
          <a:lstStyle/>
          <a:p>
            <a:r>
              <a:rPr lang="en-GB" sz="2800" b="1" dirty="0">
                <a:solidFill>
                  <a:srgbClr val="C00000"/>
                </a:solidFill>
                <a:latin typeface="Arial" panose="020B0604020202020204" pitchFamily="34" charset="0"/>
                <a:cs typeface="Arial" panose="020B0604020202020204" pitchFamily="34" charset="0"/>
              </a:rPr>
              <a:t>What should an Employer DO?</a:t>
            </a:r>
          </a:p>
        </p:txBody>
      </p:sp>
      <p:sp>
        <p:nvSpPr>
          <p:cNvPr id="2" name="Date Placeholder 1">
            <a:extLst>
              <a:ext uri="{FF2B5EF4-FFF2-40B4-BE49-F238E27FC236}">
                <a16:creationId xmlns:a16="http://schemas.microsoft.com/office/drawing/2014/main" id="{960442A5-4080-4186-9BA2-AC20470101DD}"/>
              </a:ext>
            </a:extLst>
          </p:cNvPr>
          <p:cNvSpPr>
            <a:spLocks noGrp="1"/>
          </p:cNvSpPr>
          <p:nvPr>
            <p:ph type="dt" sz="half" idx="10"/>
          </p:nvPr>
        </p:nvSpPr>
        <p:spPr/>
        <p:txBody>
          <a:bodyPr/>
          <a:lstStyle/>
          <a:p>
            <a:fld id="{ED0AADA1-B33B-4B9F-9E29-2C23F6CE508C}" type="datetime8">
              <a:rPr lang="en-GB" smtClean="0"/>
              <a:t>26/04/2021 06:21</a:t>
            </a:fld>
            <a:endParaRPr lang="en-GB" dirty="0"/>
          </a:p>
        </p:txBody>
      </p:sp>
      <p:sp>
        <p:nvSpPr>
          <p:cNvPr id="3" name="Slide Number Placeholder 2">
            <a:extLst>
              <a:ext uri="{FF2B5EF4-FFF2-40B4-BE49-F238E27FC236}">
                <a16:creationId xmlns:a16="http://schemas.microsoft.com/office/drawing/2014/main" id="{466EF7EF-9DEE-4152-A0EF-A9A11F4D1683}"/>
              </a:ext>
            </a:extLst>
          </p:cNvPr>
          <p:cNvSpPr>
            <a:spLocks noGrp="1"/>
          </p:cNvSpPr>
          <p:nvPr>
            <p:ph type="sldNum" sz="quarter" idx="12"/>
          </p:nvPr>
        </p:nvSpPr>
        <p:spPr/>
        <p:txBody>
          <a:bodyPr/>
          <a:lstStyle/>
          <a:p>
            <a:fld id="{3DB36CE2-65BA-4721-BB1A-1EDB821F77A6}" type="slidenum">
              <a:rPr lang="en-GB" smtClean="0"/>
              <a:t>11</a:t>
            </a:fld>
            <a:endParaRPr lang="en-GB" dirty="0"/>
          </a:p>
        </p:txBody>
      </p:sp>
    </p:spTree>
    <p:extLst>
      <p:ext uri="{BB962C8B-B14F-4D97-AF65-F5344CB8AC3E}">
        <p14:creationId xmlns:p14="http://schemas.microsoft.com/office/powerpoint/2010/main" val="179082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716F3-77F3-4301-8225-82662CE5B1FE}"/>
              </a:ext>
            </a:extLst>
          </p:cNvPr>
          <p:cNvPicPr>
            <a:picLocks noChangeAspect="1"/>
          </p:cNvPicPr>
          <p:nvPr/>
        </p:nvPicPr>
        <p:blipFill>
          <a:blip r:embed="rId3"/>
          <a:stretch>
            <a:fillRect/>
          </a:stretch>
        </p:blipFill>
        <p:spPr>
          <a:xfrm>
            <a:off x="0" y="476672"/>
            <a:ext cx="9108504" cy="6264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5723404D-5EE4-4149-A2FA-A9F501D3E630}"/>
              </a:ext>
            </a:extLst>
          </p:cNvPr>
          <p:cNvSpPr/>
          <p:nvPr/>
        </p:nvSpPr>
        <p:spPr>
          <a:xfrm>
            <a:off x="1547664" y="0"/>
            <a:ext cx="6195927" cy="584775"/>
          </a:xfrm>
          <a:prstGeom prst="rect">
            <a:avLst/>
          </a:prstGeom>
        </p:spPr>
        <p:txBody>
          <a:bodyPr wrap="none">
            <a:spAutoFit/>
          </a:bodyPr>
          <a:lstStyle/>
          <a:p>
            <a:r>
              <a:rPr lang="en-GB" sz="3200" b="1" dirty="0">
                <a:solidFill>
                  <a:srgbClr val="C00000"/>
                </a:solidFill>
                <a:latin typeface="Arial" panose="020B0604020202020204" pitchFamily="34" charset="0"/>
                <a:cs typeface="Arial" panose="020B0604020202020204" pitchFamily="34" charset="0"/>
              </a:rPr>
              <a:t>What should an Employer DO?</a:t>
            </a:r>
          </a:p>
        </p:txBody>
      </p:sp>
      <p:sp>
        <p:nvSpPr>
          <p:cNvPr id="2" name="Date Placeholder 1">
            <a:extLst>
              <a:ext uri="{FF2B5EF4-FFF2-40B4-BE49-F238E27FC236}">
                <a16:creationId xmlns:a16="http://schemas.microsoft.com/office/drawing/2014/main" id="{0D994A89-545D-4690-9576-3D88F9771966}"/>
              </a:ext>
            </a:extLst>
          </p:cNvPr>
          <p:cNvSpPr>
            <a:spLocks noGrp="1"/>
          </p:cNvSpPr>
          <p:nvPr>
            <p:ph type="dt" sz="half" idx="10"/>
          </p:nvPr>
        </p:nvSpPr>
        <p:spPr/>
        <p:txBody>
          <a:bodyPr/>
          <a:lstStyle/>
          <a:p>
            <a:fld id="{E195C4C5-4598-4CED-8C35-F408208F2B02}" type="datetime8">
              <a:rPr lang="en-GB" smtClean="0"/>
              <a:t>26/04/2021 06:21</a:t>
            </a:fld>
            <a:endParaRPr lang="en-GB" dirty="0"/>
          </a:p>
        </p:txBody>
      </p:sp>
      <p:sp>
        <p:nvSpPr>
          <p:cNvPr id="4" name="Slide Number Placeholder 3">
            <a:extLst>
              <a:ext uri="{FF2B5EF4-FFF2-40B4-BE49-F238E27FC236}">
                <a16:creationId xmlns:a16="http://schemas.microsoft.com/office/drawing/2014/main" id="{46C1DF9E-E8A8-4AC2-A2D4-46D483CD8580}"/>
              </a:ext>
            </a:extLst>
          </p:cNvPr>
          <p:cNvSpPr>
            <a:spLocks noGrp="1"/>
          </p:cNvSpPr>
          <p:nvPr>
            <p:ph type="sldNum" sz="quarter" idx="12"/>
          </p:nvPr>
        </p:nvSpPr>
        <p:spPr/>
        <p:txBody>
          <a:bodyPr/>
          <a:lstStyle/>
          <a:p>
            <a:fld id="{3DB36CE2-65BA-4721-BB1A-1EDB821F77A6}" type="slidenum">
              <a:rPr lang="en-GB" smtClean="0"/>
              <a:t>12</a:t>
            </a:fld>
            <a:endParaRPr lang="en-GB" dirty="0"/>
          </a:p>
        </p:txBody>
      </p:sp>
    </p:spTree>
    <p:extLst>
      <p:ext uri="{BB962C8B-B14F-4D97-AF65-F5344CB8AC3E}">
        <p14:creationId xmlns:p14="http://schemas.microsoft.com/office/powerpoint/2010/main" val="222081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3" name="TextBox 2">
            <a:extLst>
              <a:ext uri="{FF2B5EF4-FFF2-40B4-BE49-F238E27FC236}">
                <a16:creationId xmlns:a16="http://schemas.microsoft.com/office/drawing/2014/main" id="{3E06D953-6DF5-4506-8EDE-BCB5F692570D}"/>
              </a:ext>
            </a:extLst>
          </p:cNvPr>
          <p:cNvSpPr txBox="1"/>
          <p:nvPr/>
        </p:nvSpPr>
        <p:spPr>
          <a:xfrm>
            <a:off x="897609" y="332656"/>
            <a:ext cx="5886548" cy="584775"/>
          </a:xfrm>
          <a:prstGeom prst="rect">
            <a:avLst/>
          </a:prstGeom>
          <a:noFill/>
        </p:spPr>
        <p:txBody>
          <a:bodyPr wrap="none" rtlCol="0">
            <a:spAutoFit/>
          </a:bodyPr>
          <a:lstStyle/>
          <a:p>
            <a:pPr algn="ctr"/>
            <a:r>
              <a:rPr lang="en-GB" sz="3200" b="1" dirty="0">
                <a:solidFill>
                  <a:srgbClr val="C00000"/>
                </a:solidFill>
                <a:latin typeface="Calibri" panose="020F0502020204030204" pitchFamily="34" charset="0"/>
                <a:cs typeface="Calibri" panose="020F0502020204030204" pitchFamily="34" charset="0"/>
              </a:rPr>
              <a:t>COSHH Risk Assessment – </a:t>
            </a:r>
            <a:r>
              <a:rPr lang="en-GB" sz="3200" b="1" dirty="0">
                <a:latin typeface="Calibri" panose="020F0502020204030204" pitchFamily="34" charset="0"/>
                <a:cs typeface="Calibri" panose="020F0502020204030204" pitchFamily="34" charset="0"/>
              </a:rPr>
              <a:t>Myth 1</a:t>
            </a:r>
          </a:p>
        </p:txBody>
      </p:sp>
      <p:sp>
        <p:nvSpPr>
          <p:cNvPr id="6" name="Date Placeholder 5">
            <a:extLst>
              <a:ext uri="{FF2B5EF4-FFF2-40B4-BE49-F238E27FC236}">
                <a16:creationId xmlns:a16="http://schemas.microsoft.com/office/drawing/2014/main" id="{62C26293-7739-4FCF-B2B2-C08B206D3BFF}"/>
              </a:ext>
            </a:extLst>
          </p:cNvPr>
          <p:cNvSpPr>
            <a:spLocks noGrp="1"/>
          </p:cNvSpPr>
          <p:nvPr>
            <p:ph type="dt" sz="half" idx="10"/>
          </p:nvPr>
        </p:nvSpPr>
        <p:spPr/>
        <p:txBody>
          <a:bodyPr/>
          <a:lstStyle/>
          <a:p>
            <a:fld id="{8A4BB6F2-1060-4B19-9372-F0E758A3C7E4}" type="datetime8">
              <a:rPr lang="en-GB" smtClean="0"/>
              <a:t>26/04/2021 06:21</a:t>
            </a:fld>
            <a:endParaRPr lang="en-GB" dirty="0"/>
          </a:p>
        </p:txBody>
      </p:sp>
      <p:sp>
        <p:nvSpPr>
          <p:cNvPr id="7" name="Slide Number Placeholder 6">
            <a:extLst>
              <a:ext uri="{FF2B5EF4-FFF2-40B4-BE49-F238E27FC236}">
                <a16:creationId xmlns:a16="http://schemas.microsoft.com/office/drawing/2014/main" id="{2BD11E9B-9C46-4344-8AB2-9D494084F3DD}"/>
              </a:ext>
            </a:extLst>
          </p:cNvPr>
          <p:cNvSpPr>
            <a:spLocks noGrp="1"/>
          </p:cNvSpPr>
          <p:nvPr>
            <p:ph type="sldNum" sz="quarter" idx="12"/>
          </p:nvPr>
        </p:nvSpPr>
        <p:spPr/>
        <p:txBody>
          <a:bodyPr/>
          <a:lstStyle/>
          <a:p>
            <a:fld id="{3DB36CE2-65BA-4721-BB1A-1EDB821F77A6}" type="slidenum">
              <a:rPr lang="en-GB" smtClean="0"/>
              <a:t>13</a:t>
            </a:fld>
            <a:endParaRPr lang="en-GB" dirty="0"/>
          </a:p>
        </p:txBody>
      </p:sp>
      <p:pic>
        <p:nvPicPr>
          <p:cNvPr id="11" name="Picture 10" descr="A picture containing text&#10;&#10;Description automatically generated">
            <a:extLst>
              <a:ext uri="{FF2B5EF4-FFF2-40B4-BE49-F238E27FC236}">
                <a16:creationId xmlns:a16="http://schemas.microsoft.com/office/drawing/2014/main" id="{FD1C1BDC-844F-42C7-A93E-3CB249055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124744"/>
            <a:ext cx="1296144"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15E270CC-A45E-42A1-8202-D7B86DE34E48}"/>
              </a:ext>
            </a:extLst>
          </p:cNvPr>
          <p:cNvSpPr txBox="1"/>
          <p:nvPr/>
        </p:nvSpPr>
        <p:spPr>
          <a:xfrm>
            <a:off x="323528" y="3284984"/>
            <a:ext cx="2952328" cy="1200329"/>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A green man is a risk assessment to cross the road </a:t>
            </a:r>
          </a:p>
        </p:txBody>
      </p:sp>
      <p:sp>
        <p:nvSpPr>
          <p:cNvPr id="13" name="TextBox 12">
            <a:extLst>
              <a:ext uri="{FF2B5EF4-FFF2-40B4-BE49-F238E27FC236}">
                <a16:creationId xmlns:a16="http://schemas.microsoft.com/office/drawing/2014/main" id="{3AE4541C-F598-4B14-B482-C2484BA6BE97}"/>
              </a:ext>
            </a:extLst>
          </p:cNvPr>
          <p:cNvSpPr txBox="1"/>
          <p:nvPr/>
        </p:nvSpPr>
        <p:spPr>
          <a:xfrm>
            <a:off x="2915816" y="5949280"/>
            <a:ext cx="5760640" cy="830997"/>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A SDS </a:t>
            </a:r>
            <a:r>
              <a:rPr lang="en-GB" sz="2400" dirty="0">
                <a:latin typeface="Calibri" panose="020F0502020204030204" pitchFamily="34" charset="0"/>
                <a:cs typeface="Calibri" panose="020F0502020204030204" pitchFamily="34" charset="0"/>
              </a:rPr>
              <a:t>(or a file full of SDSs) </a:t>
            </a:r>
            <a:r>
              <a:rPr lang="en-GB" sz="2400" b="1" dirty="0">
                <a:latin typeface="Calibri" panose="020F0502020204030204" pitchFamily="34" charset="0"/>
                <a:cs typeface="Calibri" panose="020F0502020204030204" pitchFamily="34" charset="0"/>
              </a:rPr>
              <a:t>is a COSHH risk assessment to do the job</a:t>
            </a:r>
            <a:endParaRPr lang="en-GB" sz="2400" dirty="0">
              <a:latin typeface="Calibri" panose="020F0502020204030204" pitchFamily="34" charset="0"/>
              <a:cs typeface="Calibri" panose="020F0502020204030204" pitchFamily="34"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14C5FFB8-72CC-4A83-9D4A-B58246060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1412776"/>
            <a:ext cx="4104456" cy="4528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9CAA525F-4529-45D9-B38B-F88FE5881AB3}"/>
              </a:ext>
            </a:extLst>
          </p:cNvPr>
          <p:cNvSpPr txBox="1"/>
          <p:nvPr/>
        </p:nvSpPr>
        <p:spPr>
          <a:xfrm>
            <a:off x="1331640" y="5085184"/>
            <a:ext cx="936104" cy="646331"/>
          </a:xfrm>
          <a:prstGeom prst="rect">
            <a:avLst/>
          </a:prstGeom>
          <a:noFill/>
        </p:spPr>
        <p:txBody>
          <a:bodyPr wrap="square" rtlCol="0">
            <a:spAutoFit/>
          </a:bodyPr>
          <a:lstStyle/>
          <a:p>
            <a:r>
              <a:rPr lang="en-GB" sz="3600" dirty="0">
                <a:solidFill>
                  <a:srgbClr val="FF0000"/>
                </a:solidFill>
                <a:latin typeface="Arial" panose="020B0604020202020204" pitchFamily="34" charset="0"/>
                <a:cs typeface="Arial" panose="020B0604020202020204" pitchFamily="34" charset="0"/>
              </a:rPr>
              <a:t>NO</a:t>
            </a:r>
          </a:p>
        </p:txBody>
      </p:sp>
      <p:sp>
        <p:nvSpPr>
          <p:cNvPr id="19" name="Arrow: Up 18">
            <a:extLst>
              <a:ext uri="{FF2B5EF4-FFF2-40B4-BE49-F238E27FC236}">
                <a16:creationId xmlns:a16="http://schemas.microsoft.com/office/drawing/2014/main" id="{2140E700-C195-46D6-9F04-E15F17DE0417}"/>
              </a:ext>
            </a:extLst>
          </p:cNvPr>
          <p:cNvSpPr/>
          <p:nvPr/>
        </p:nvSpPr>
        <p:spPr>
          <a:xfrm rot="19903295">
            <a:off x="1165363" y="4429493"/>
            <a:ext cx="193816" cy="807327"/>
          </a:xfrm>
          <a:prstGeom prst="upArrow">
            <a:avLst>
              <a:gd name="adj1" fmla="val 4218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Up 20">
            <a:extLst>
              <a:ext uri="{FF2B5EF4-FFF2-40B4-BE49-F238E27FC236}">
                <a16:creationId xmlns:a16="http://schemas.microsoft.com/office/drawing/2014/main" id="{6F4DF345-EF32-4BF6-96D4-D7743B709A72}"/>
              </a:ext>
            </a:extLst>
          </p:cNvPr>
          <p:cNvSpPr/>
          <p:nvPr/>
        </p:nvSpPr>
        <p:spPr>
          <a:xfrm rot="7377893" flipH="1">
            <a:off x="2296939" y="5371510"/>
            <a:ext cx="249840" cy="8202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762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3" name="TextBox 2">
            <a:extLst>
              <a:ext uri="{FF2B5EF4-FFF2-40B4-BE49-F238E27FC236}">
                <a16:creationId xmlns:a16="http://schemas.microsoft.com/office/drawing/2014/main" id="{3E06D953-6DF5-4506-8EDE-BCB5F692570D}"/>
              </a:ext>
            </a:extLst>
          </p:cNvPr>
          <p:cNvSpPr txBox="1"/>
          <p:nvPr/>
        </p:nvSpPr>
        <p:spPr>
          <a:xfrm>
            <a:off x="395536" y="476672"/>
            <a:ext cx="6825908" cy="584775"/>
          </a:xfrm>
          <a:prstGeom prst="rect">
            <a:avLst/>
          </a:prstGeom>
          <a:noFill/>
        </p:spPr>
        <p:txBody>
          <a:bodyPr wrap="none" rtlCol="0">
            <a:spAutoFit/>
          </a:bodyPr>
          <a:lstStyle/>
          <a:p>
            <a:pPr algn="ctr"/>
            <a:r>
              <a:rPr lang="en-GB" sz="3200" b="1" dirty="0">
                <a:solidFill>
                  <a:srgbClr val="C00000"/>
                </a:solidFill>
                <a:latin typeface="Calibri" panose="020F0502020204030204" pitchFamily="34" charset="0"/>
                <a:cs typeface="Calibri" panose="020F0502020204030204" pitchFamily="34" charset="0"/>
              </a:rPr>
              <a:t>COSHH Risk Assessment – </a:t>
            </a:r>
            <a:r>
              <a:rPr lang="en-GB" sz="3200" b="1" dirty="0">
                <a:latin typeface="Calibri" panose="020F0502020204030204" pitchFamily="34" charset="0"/>
                <a:cs typeface="Calibri" panose="020F0502020204030204" pitchFamily="34" charset="0"/>
              </a:rPr>
              <a:t>Myths 2  &amp; 3</a:t>
            </a:r>
          </a:p>
        </p:txBody>
      </p:sp>
      <p:sp>
        <p:nvSpPr>
          <p:cNvPr id="2" name="TextBox 1">
            <a:extLst>
              <a:ext uri="{FF2B5EF4-FFF2-40B4-BE49-F238E27FC236}">
                <a16:creationId xmlns:a16="http://schemas.microsoft.com/office/drawing/2014/main" id="{65AD67C9-6785-4AF9-9CF5-05A9376FC0A3}"/>
              </a:ext>
            </a:extLst>
          </p:cNvPr>
          <p:cNvSpPr txBox="1"/>
          <p:nvPr/>
        </p:nvSpPr>
        <p:spPr>
          <a:xfrm>
            <a:off x="395536" y="1340768"/>
            <a:ext cx="8352928" cy="44012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2. It is a natural substance. It cannot hurt.</a:t>
            </a:r>
          </a:p>
          <a:p>
            <a:endParaRPr lang="en-GB" sz="2400" b="1" dirty="0">
              <a:solidFill>
                <a:srgbClr val="C00000"/>
              </a:solidFill>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Not true </a:t>
            </a:r>
            <a:r>
              <a:rPr lang="en-GB" sz="2400" b="1" dirty="0">
                <a:solidFill>
                  <a:srgbClr val="C00000"/>
                </a:solidFill>
                <a:latin typeface="Arial" panose="020B0604020202020204" pitchFamily="34" charset="0"/>
                <a:cs typeface="Arial" panose="020B0604020202020204" pitchFamily="34" charset="0"/>
              </a:rPr>
              <a:t>- for example, exposure to henna, flour, wood, and silica dusts can cause ill health. </a:t>
            </a:r>
          </a:p>
          <a:p>
            <a:endParaRPr lang="en-GB" sz="2000" b="1" dirty="0">
              <a:solidFill>
                <a:srgbClr val="C00000"/>
              </a:solidFill>
              <a:latin typeface="Arial" panose="020B0604020202020204" pitchFamily="34" charset="0"/>
              <a:cs typeface="Arial" panose="020B0604020202020204" pitchFamily="34" charset="0"/>
            </a:endParaRPr>
          </a:p>
          <a:p>
            <a:endParaRPr lang="en-GB" sz="2000" b="1" dirty="0">
              <a:solidFill>
                <a:srgbClr val="C00000"/>
              </a:solidFill>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3. We have used this substance for a long time and in the way we are using it, today. So, it must be safe.</a:t>
            </a:r>
          </a:p>
          <a:p>
            <a:endParaRPr lang="en-GB" sz="2400" b="1" dirty="0">
              <a:solidFill>
                <a:srgbClr val="C00000"/>
              </a:solidFill>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Not true </a:t>
            </a:r>
            <a:r>
              <a:rPr lang="en-GB" sz="2400" b="1" dirty="0">
                <a:solidFill>
                  <a:srgbClr val="C00000"/>
                </a:solidFill>
                <a:latin typeface="Arial" panose="020B0604020202020204" pitchFamily="34" charset="0"/>
                <a:cs typeface="Arial" panose="020B0604020202020204" pitchFamily="34" charset="0"/>
              </a:rPr>
              <a:t>- some harmful effects of exposure can take decades before taking hold and showing up – e.g. lung cancer</a:t>
            </a:r>
            <a:endParaRPr lang="en-GB" sz="2400" b="1"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62C26293-7739-4FCF-B2B2-C08B206D3BFF}"/>
              </a:ext>
            </a:extLst>
          </p:cNvPr>
          <p:cNvSpPr>
            <a:spLocks noGrp="1"/>
          </p:cNvSpPr>
          <p:nvPr>
            <p:ph type="dt" sz="half" idx="10"/>
          </p:nvPr>
        </p:nvSpPr>
        <p:spPr/>
        <p:txBody>
          <a:bodyPr/>
          <a:lstStyle/>
          <a:p>
            <a:fld id="{67FB1E5A-0EEA-49ED-AAD0-FC2EBC31AF0B}" type="datetime8">
              <a:rPr lang="en-GB" smtClean="0"/>
              <a:t>26/04/2021 06:21</a:t>
            </a:fld>
            <a:endParaRPr lang="en-GB" dirty="0"/>
          </a:p>
        </p:txBody>
      </p:sp>
      <p:sp>
        <p:nvSpPr>
          <p:cNvPr id="7" name="Slide Number Placeholder 6">
            <a:extLst>
              <a:ext uri="{FF2B5EF4-FFF2-40B4-BE49-F238E27FC236}">
                <a16:creationId xmlns:a16="http://schemas.microsoft.com/office/drawing/2014/main" id="{80AEA752-3392-4E12-821B-623654200BBE}"/>
              </a:ext>
            </a:extLst>
          </p:cNvPr>
          <p:cNvSpPr>
            <a:spLocks noGrp="1"/>
          </p:cNvSpPr>
          <p:nvPr>
            <p:ph type="sldNum" sz="quarter" idx="12"/>
          </p:nvPr>
        </p:nvSpPr>
        <p:spPr/>
        <p:txBody>
          <a:bodyPr/>
          <a:lstStyle/>
          <a:p>
            <a:fld id="{3DB36CE2-65BA-4721-BB1A-1EDB821F77A6}" type="slidenum">
              <a:rPr lang="en-GB" smtClean="0"/>
              <a:t>14</a:t>
            </a:fld>
            <a:endParaRPr lang="en-GB" dirty="0"/>
          </a:p>
        </p:txBody>
      </p:sp>
    </p:spTree>
    <p:extLst>
      <p:ext uri="{BB962C8B-B14F-4D97-AF65-F5344CB8AC3E}">
        <p14:creationId xmlns:p14="http://schemas.microsoft.com/office/powerpoint/2010/main" val="249741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3" name="TextBox 2">
            <a:extLst>
              <a:ext uri="{FF2B5EF4-FFF2-40B4-BE49-F238E27FC236}">
                <a16:creationId xmlns:a16="http://schemas.microsoft.com/office/drawing/2014/main" id="{3E06D953-6DF5-4506-8EDE-BCB5F692570D}"/>
              </a:ext>
            </a:extLst>
          </p:cNvPr>
          <p:cNvSpPr txBox="1"/>
          <p:nvPr/>
        </p:nvSpPr>
        <p:spPr>
          <a:xfrm>
            <a:off x="801806" y="404664"/>
            <a:ext cx="5886548" cy="584775"/>
          </a:xfrm>
          <a:prstGeom prst="rect">
            <a:avLst/>
          </a:prstGeom>
          <a:noFill/>
        </p:spPr>
        <p:txBody>
          <a:bodyPr wrap="none" rtlCol="0">
            <a:spAutoFit/>
          </a:bodyPr>
          <a:lstStyle/>
          <a:p>
            <a:pPr algn="ctr"/>
            <a:r>
              <a:rPr lang="en-GB" sz="3200" b="1" dirty="0">
                <a:solidFill>
                  <a:srgbClr val="C00000"/>
                </a:solidFill>
                <a:latin typeface="Calibri" panose="020F0502020204030204" pitchFamily="34" charset="0"/>
                <a:cs typeface="Calibri" panose="020F0502020204030204" pitchFamily="34" charset="0"/>
              </a:rPr>
              <a:t>COSHH Risk Assessment – </a:t>
            </a:r>
            <a:r>
              <a:rPr lang="en-GB" sz="3200" b="1" dirty="0">
                <a:latin typeface="Calibri" panose="020F0502020204030204" pitchFamily="34" charset="0"/>
                <a:cs typeface="Calibri" panose="020F0502020204030204" pitchFamily="34" charset="0"/>
              </a:rPr>
              <a:t>Myth 4</a:t>
            </a:r>
          </a:p>
        </p:txBody>
      </p:sp>
      <p:sp>
        <p:nvSpPr>
          <p:cNvPr id="2" name="TextBox 1">
            <a:extLst>
              <a:ext uri="{FF2B5EF4-FFF2-40B4-BE49-F238E27FC236}">
                <a16:creationId xmlns:a16="http://schemas.microsoft.com/office/drawing/2014/main" id="{65AD67C9-6785-4AF9-9CF5-05A9376FC0A3}"/>
              </a:ext>
            </a:extLst>
          </p:cNvPr>
          <p:cNvSpPr txBox="1"/>
          <p:nvPr/>
        </p:nvSpPr>
        <p:spPr>
          <a:xfrm>
            <a:off x="467544" y="1628800"/>
            <a:ext cx="8208912" cy="4678204"/>
          </a:xfrm>
          <a:prstGeom prst="rect">
            <a:avLst/>
          </a:prstGeom>
          <a:noFill/>
        </p:spPr>
        <p:txBody>
          <a:bodyPr wrap="square" rtlCol="0">
            <a:spAutoFit/>
          </a:bodyPr>
          <a:lstStyle/>
          <a:p>
            <a:endParaRPr lang="en-GB" b="1" dirty="0">
              <a:solidFill>
                <a:srgbClr val="C00000"/>
              </a:solidFill>
              <a:latin typeface="Calibri" panose="020F0502020204030204" pitchFamily="34" charset="0"/>
              <a:cs typeface="Calibri" panose="020F0502020204030204" pitchFamily="34" charset="0"/>
            </a:endParaRPr>
          </a:p>
          <a:p>
            <a:r>
              <a:rPr lang="en-GB" sz="2400" b="1" dirty="0">
                <a:latin typeface="Arial" panose="020B0604020202020204" pitchFamily="34" charset="0"/>
                <a:cs typeface="Arial" panose="020B0604020202020204" pitchFamily="34" charset="0"/>
              </a:rPr>
              <a:t>4. </a:t>
            </a:r>
            <a:r>
              <a:rPr lang="en-GB" sz="2800" b="1" dirty="0">
                <a:latin typeface="Arial" panose="020B0604020202020204" pitchFamily="34" charset="0"/>
                <a:cs typeface="Arial" panose="020B0604020202020204" pitchFamily="34" charset="0"/>
              </a:rPr>
              <a:t>What do you expect; it’s a dirty job.</a:t>
            </a:r>
          </a:p>
          <a:p>
            <a:endParaRPr lang="en-GB" sz="2800" b="1" dirty="0">
              <a:solidFill>
                <a:srgbClr val="00B050"/>
              </a:solidFill>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Not true </a:t>
            </a:r>
            <a:r>
              <a:rPr lang="en-GB" sz="2800" b="1" dirty="0">
                <a:solidFill>
                  <a:srgbClr val="C00000"/>
                </a:solidFill>
                <a:latin typeface="Arial" panose="020B0604020202020204" pitchFamily="34" charset="0"/>
                <a:cs typeface="Arial" panose="020B0604020202020204" pitchFamily="34" charset="0"/>
              </a:rPr>
              <a:t>- why does it has to be a dirty job. Lots of ways a job can be made safe and clean. An important part of a work is good house keeping</a:t>
            </a:r>
          </a:p>
          <a:p>
            <a:endParaRPr lang="en-GB" sz="2800" b="1" dirty="0">
              <a:solidFill>
                <a:srgbClr val="C00000"/>
              </a:solidFill>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Think about your vocational study and how hazardous substances are used and the way work is done.  </a:t>
            </a:r>
          </a:p>
        </p:txBody>
      </p:sp>
      <p:sp>
        <p:nvSpPr>
          <p:cNvPr id="6" name="Date Placeholder 5">
            <a:extLst>
              <a:ext uri="{FF2B5EF4-FFF2-40B4-BE49-F238E27FC236}">
                <a16:creationId xmlns:a16="http://schemas.microsoft.com/office/drawing/2014/main" id="{62C26293-7739-4FCF-B2B2-C08B206D3BFF}"/>
              </a:ext>
            </a:extLst>
          </p:cNvPr>
          <p:cNvSpPr>
            <a:spLocks noGrp="1"/>
          </p:cNvSpPr>
          <p:nvPr>
            <p:ph type="dt" sz="half" idx="10"/>
          </p:nvPr>
        </p:nvSpPr>
        <p:spPr/>
        <p:txBody>
          <a:bodyPr/>
          <a:lstStyle/>
          <a:p>
            <a:fld id="{8A4BB6F2-1060-4B19-9372-F0E758A3C7E4}" type="datetime8">
              <a:rPr lang="en-GB" smtClean="0"/>
              <a:t>26/04/2021 06:21</a:t>
            </a:fld>
            <a:endParaRPr lang="en-GB" dirty="0"/>
          </a:p>
        </p:txBody>
      </p:sp>
      <p:sp>
        <p:nvSpPr>
          <p:cNvPr id="7" name="Slide Number Placeholder 6">
            <a:extLst>
              <a:ext uri="{FF2B5EF4-FFF2-40B4-BE49-F238E27FC236}">
                <a16:creationId xmlns:a16="http://schemas.microsoft.com/office/drawing/2014/main" id="{2BD11E9B-9C46-4344-8AB2-9D494084F3DD}"/>
              </a:ext>
            </a:extLst>
          </p:cNvPr>
          <p:cNvSpPr>
            <a:spLocks noGrp="1"/>
          </p:cNvSpPr>
          <p:nvPr>
            <p:ph type="sldNum" sz="quarter" idx="12"/>
          </p:nvPr>
        </p:nvSpPr>
        <p:spPr/>
        <p:txBody>
          <a:bodyPr/>
          <a:lstStyle/>
          <a:p>
            <a:fld id="{3DB36CE2-65BA-4721-BB1A-1EDB821F77A6}" type="slidenum">
              <a:rPr lang="en-GB" smtClean="0"/>
              <a:t>15</a:t>
            </a:fld>
            <a:endParaRPr lang="en-GB" dirty="0"/>
          </a:p>
        </p:txBody>
      </p:sp>
    </p:spTree>
    <p:extLst>
      <p:ext uri="{BB962C8B-B14F-4D97-AF65-F5344CB8AC3E}">
        <p14:creationId xmlns:p14="http://schemas.microsoft.com/office/powerpoint/2010/main" val="215093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5CB215-9847-460B-AB33-A38CFDAFC748}"/>
              </a:ext>
            </a:extLst>
          </p:cNvPr>
          <p:cNvPicPr>
            <a:picLocks noChangeAspect="1"/>
          </p:cNvPicPr>
          <p:nvPr/>
        </p:nvPicPr>
        <p:blipFill>
          <a:blip r:embed="rId3"/>
          <a:stretch>
            <a:fillRect/>
          </a:stretch>
        </p:blipFill>
        <p:spPr>
          <a:xfrm>
            <a:off x="1331640" y="1484784"/>
            <a:ext cx="6172200" cy="3626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3" name="TextBox 2">
            <a:extLst>
              <a:ext uri="{FF2B5EF4-FFF2-40B4-BE49-F238E27FC236}">
                <a16:creationId xmlns:a16="http://schemas.microsoft.com/office/drawing/2014/main" id="{3E06D953-6DF5-4506-8EDE-BCB5F692570D}"/>
              </a:ext>
            </a:extLst>
          </p:cNvPr>
          <p:cNvSpPr txBox="1"/>
          <p:nvPr/>
        </p:nvSpPr>
        <p:spPr>
          <a:xfrm>
            <a:off x="1205200" y="404664"/>
            <a:ext cx="5886548" cy="1077218"/>
          </a:xfrm>
          <a:prstGeom prst="rect">
            <a:avLst/>
          </a:prstGeom>
          <a:noFill/>
        </p:spPr>
        <p:txBody>
          <a:bodyPr wrap="none" rtlCol="0">
            <a:spAutoFit/>
          </a:bodyPr>
          <a:lstStyle/>
          <a:p>
            <a:pPr algn="ctr"/>
            <a:r>
              <a:rPr lang="en-GB" sz="3200" b="1" dirty="0">
                <a:solidFill>
                  <a:srgbClr val="C00000"/>
                </a:solidFill>
                <a:latin typeface="Calibri" panose="020F0502020204030204" pitchFamily="34" charset="0"/>
                <a:cs typeface="Calibri" panose="020F0502020204030204" pitchFamily="34" charset="0"/>
              </a:rPr>
              <a:t>COSHH Risk Assessment – </a:t>
            </a:r>
            <a:r>
              <a:rPr lang="en-GB" sz="3200" b="1" dirty="0">
                <a:latin typeface="Calibri" panose="020F0502020204030204" pitchFamily="34" charset="0"/>
                <a:cs typeface="Calibri" panose="020F0502020204030204" pitchFamily="34" charset="0"/>
              </a:rPr>
              <a:t>Myth 5</a:t>
            </a:r>
          </a:p>
          <a:p>
            <a:pPr algn="ctr"/>
            <a:r>
              <a:rPr lang="en-GB" sz="3200" b="1" dirty="0">
                <a:latin typeface="Calibri" panose="020F0502020204030204" pitchFamily="34" charset="0"/>
                <a:cs typeface="Calibri" panose="020F0502020204030204" pitchFamily="34" charset="0"/>
              </a:rPr>
              <a:t>Control Measures Look Okay!</a:t>
            </a:r>
          </a:p>
        </p:txBody>
      </p:sp>
      <p:sp>
        <p:nvSpPr>
          <p:cNvPr id="4" name="TextBox 3">
            <a:extLst>
              <a:ext uri="{FF2B5EF4-FFF2-40B4-BE49-F238E27FC236}">
                <a16:creationId xmlns:a16="http://schemas.microsoft.com/office/drawing/2014/main" id="{927327E3-D64F-48AD-8DD5-8F0008795818}"/>
              </a:ext>
            </a:extLst>
          </p:cNvPr>
          <p:cNvSpPr txBox="1"/>
          <p:nvPr/>
        </p:nvSpPr>
        <p:spPr>
          <a:xfrm>
            <a:off x="899592" y="5301208"/>
            <a:ext cx="7670690" cy="830997"/>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Control measures should be competently designed</a:t>
            </a:r>
          </a:p>
          <a:p>
            <a:pPr algn="ctr"/>
            <a:r>
              <a:rPr lang="en-GB" sz="2400" b="1" dirty="0">
                <a:highlight>
                  <a:srgbClr val="FFFF00"/>
                </a:highlight>
                <a:latin typeface="Arial" panose="020B0604020202020204" pitchFamily="34" charset="0"/>
                <a:cs typeface="Arial" panose="020B0604020202020204" pitchFamily="34" charset="0"/>
              </a:rPr>
              <a:t>One of these is not </a:t>
            </a:r>
          </a:p>
        </p:txBody>
      </p:sp>
      <p:sp>
        <p:nvSpPr>
          <p:cNvPr id="9" name="Date Placeholder 8">
            <a:extLst>
              <a:ext uri="{FF2B5EF4-FFF2-40B4-BE49-F238E27FC236}">
                <a16:creationId xmlns:a16="http://schemas.microsoft.com/office/drawing/2014/main" id="{5F53F868-A4D0-4BB5-B81E-6607DE96A641}"/>
              </a:ext>
            </a:extLst>
          </p:cNvPr>
          <p:cNvSpPr>
            <a:spLocks noGrp="1"/>
          </p:cNvSpPr>
          <p:nvPr>
            <p:ph type="dt" sz="half" idx="10"/>
          </p:nvPr>
        </p:nvSpPr>
        <p:spPr/>
        <p:txBody>
          <a:bodyPr/>
          <a:lstStyle/>
          <a:p>
            <a:fld id="{AEC92F2B-8F00-46C5-B38A-C29C247BF19E}" type="datetime8">
              <a:rPr lang="en-GB" smtClean="0"/>
              <a:t>26/04/2021 06:21</a:t>
            </a:fld>
            <a:endParaRPr lang="en-GB" dirty="0"/>
          </a:p>
        </p:txBody>
      </p:sp>
      <p:sp>
        <p:nvSpPr>
          <p:cNvPr id="2" name="Slide Number Placeholder 1">
            <a:extLst>
              <a:ext uri="{FF2B5EF4-FFF2-40B4-BE49-F238E27FC236}">
                <a16:creationId xmlns:a16="http://schemas.microsoft.com/office/drawing/2014/main" id="{315A0856-AC88-4E2E-83CD-BEED3A8D7FD9}"/>
              </a:ext>
            </a:extLst>
          </p:cNvPr>
          <p:cNvSpPr>
            <a:spLocks noGrp="1"/>
          </p:cNvSpPr>
          <p:nvPr>
            <p:ph type="sldNum" sz="quarter" idx="12"/>
          </p:nvPr>
        </p:nvSpPr>
        <p:spPr/>
        <p:txBody>
          <a:bodyPr/>
          <a:lstStyle/>
          <a:p>
            <a:fld id="{3DB36CE2-65BA-4721-BB1A-1EDB821F77A6}" type="slidenum">
              <a:rPr lang="en-GB" smtClean="0"/>
              <a:t>16</a:t>
            </a:fld>
            <a:endParaRPr lang="en-GB" dirty="0"/>
          </a:p>
        </p:txBody>
      </p:sp>
    </p:spTree>
    <p:extLst>
      <p:ext uri="{BB962C8B-B14F-4D97-AF65-F5344CB8AC3E}">
        <p14:creationId xmlns:p14="http://schemas.microsoft.com/office/powerpoint/2010/main" val="72286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3" name="TextBox 2">
            <a:extLst>
              <a:ext uri="{FF2B5EF4-FFF2-40B4-BE49-F238E27FC236}">
                <a16:creationId xmlns:a16="http://schemas.microsoft.com/office/drawing/2014/main" id="{3E06D953-6DF5-4506-8EDE-BCB5F692570D}"/>
              </a:ext>
            </a:extLst>
          </p:cNvPr>
          <p:cNvSpPr txBox="1"/>
          <p:nvPr/>
        </p:nvSpPr>
        <p:spPr>
          <a:xfrm>
            <a:off x="1619672" y="476672"/>
            <a:ext cx="4840812" cy="584775"/>
          </a:xfrm>
          <a:prstGeom prst="rect">
            <a:avLst/>
          </a:prstGeom>
          <a:noFill/>
        </p:spPr>
        <p:txBody>
          <a:bodyPr wrap="none" rtlCol="0">
            <a:spAutoFit/>
          </a:bodyPr>
          <a:lstStyle/>
          <a:p>
            <a:r>
              <a:rPr lang="en-GB" sz="3200" b="1" dirty="0">
                <a:solidFill>
                  <a:srgbClr val="C00000"/>
                </a:solidFill>
                <a:latin typeface="Calibri" panose="020F0502020204030204" pitchFamily="34" charset="0"/>
                <a:cs typeface="Calibri" panose="020F0502020204030204" pitchFamily="34" charset="0"/>
              </a:rPr>
              <a:t>Common Control Measures</a:t>
            </a:r>
          </a:p>
        </p:txBody>
      </p:sp>
      <p:sp>
        <p:nvSpPr>
          <p:cNvPr id="5" name="Date Placeholder 4">
            <a:extLst>
              <a:ext uri="{FF2B5EF4-FFF2-40B4-BE49-F238E27FC236}">
                <a16:creationId xmlns:a16="http://schemas.microsoft.com/office/drawing/2014/main" id="{F458ACC8-68A1-4A5B-9836-E0AFEDC626AA}"/>
              </a:ext>
            </a:extLst>
          </p:cNvPr>
          <p:cNvSpPr>
            <a:spLocks noGrp="1"/>
          </p:cNvSpPr>
          <p:nvPr>
            <p:ph type="dt" sz="half" idx="10"/>
          </p:nvPr>
        </p:nvSpPr>
        <p:spPr/>
        <p:txBody>
          <a:bodyPr/>
          <a:lstStyle/>
          <a:p>
            <a:fld id="{59A72B68-FF4B-42D5-8DC2-FBDCE7512E4A}" type="datetime8">
              <a:rPr lang="en-GB" smtClean="0"/>
              <a:t>26/04/2021 06:21</a:t>
            </a:fld>
            <a:endParaRPr lang="en-GB" dirty="0"/>
          </a:p>
        </p:txBody>
      </p:sp>
      <p:sp>
        <p:nvSpPr>
          <p:cNvPr id="2" name="Slide Number Placeholder 1">
            <a:extLst>
              <a:ext uri="{FF2B5EF4-FFF2-40B4-BE49-F238E27FC236}">
                <a16:creationId xmlns:a16="http://schemas.microsoft.com/office/drawing/2014/main" id="{3A8C36B0-4BEB-47B8-A278-7390104FCE8D}"/>
              </a:ext>
            </a:extLst>
          </p:cNvPr>
          <p:cNvSpPr>
            <a:spLocks noGrp="1"/>
          </p:cNvSpPr>
          <p:nvPr>
            <p:ph type="sldNum" sz="quarter" idx="12"/>
          </p:nvPr>
        </p:nvSpPr>
        <p:spPr/>
        <p:txBody>
          <a:bodyPr/>
          <a:lstStyle/>
          <a:p>
            <a:fld id="{3DB36CE2-65BA-4721-BB1A-1EDB821F77A6}" type="slidenum">
              <a:rPr lang="en-GB" smtClean="0"/>
              <a:t>17</a:t>
            </a:fld>
            <a:endParaRPr lang="en-GB" dirty="0"/>
          </a:p>
        </p:txBody>
      </p:sp>
      <p:grpSp>
        <p:nvGrpSpPr>
          <p:cNvPr id="10" name="Group 9">
            <a:extLst>
              <a:ext uri="{FF2B5EF4-FFF2-40B4-BE49-F238E27FC236}">
                <a16:creationId xmlns:a16="http://schemas.microsoft.com/office/drawing/2014/main" id="{366F2F5A-FD46-4B84-B3EA-E5AE8AFFEC95}"/>
              </a:ext>
            </a:extLst>
          </p:cNvPr>
          <p:cNvGrpSpPr/>
          <p:nvPr/>
        </p:nvGrpSpPr>
        <p:grpSpPr>
          <a:xfrm>
            <a:off x="467544" y="1484784"/>
            <a:ext cx="8352928" cy="4584705"/>
            <a:chOff x="323528" y="1268760"/>
            <a:chExt cx="7573929" cy="4584705"/>
          </a:xfrm>
        </p:grpSpPr>
        <p:pic>
          <p:nvPicPr>
            <p:cNvPr id="6" name="Picture 5" descr="A picture containing tool, person, power saw, orange&#10;&#10;Description automatically generated">
              <a:extLst>
                <a:ext uri="{FF2B5EF4-FFF2-40B4-BE49-F238E27FC236}">
                  <a16:creationId xmlns:a16="http://schemas.microsoft.com/office/drawing/2014/main" id="{F75E3590-D5CC-40C1-A035-554C09C34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268760"/>
              <a:ext cx="2293942" cy="2016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Diagram, engineering drawing&#10;&#10;Description automatically generated">
              <a:extLst>
                <a:ext uri="{FF2B5EF4-FFF2-40B4-BE49-F238E27FC236}">
                  <a16:creationId xmlns:a16="http://schemas.microsoft.com/office/drawing/2014/main" id="{04FD83D9-CDA8-4D8A-8970-37DF964CD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9935" y="1484784"/>
              <a:ext cx="5027522"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CD38D5E-86E8-4723-9706-23D6AE8B3DF3}"/>
                </a:ext>
              </a:extLst>
            </p:cNvPr>
            <p:cNvSpPr txBox="1"/>
            <p:nvPr/>
          </p:nvSpPr>
          <p:spPr>
            <a:xfrm>
              <a:off x="649990" y="4653136"/>
              <a:ext cx="1873860" cy="1200329"/>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Respirators, </a:t>
              </a:r>
            </a:p>
            <a:p>
              <a:r>
                <a:rPr lang="en-GB" sz="2400" b="1" dirty="0">
                  <a:latin typeface="Arial" panose="020B0604020202020204" pitchFamily="34" charset="0"/>
                  <a:cs typeface="Arial" panose="020B0604020202020204" pitchFamily="34" charset="0"/>
                </a:rPr>
                <a:t>Gloves, and </a:t>
              </a:r>
            </a:p>
            <a:p>
              <a:r>
                <a:rPr lang="en-GB" sz="2400" b="1" dirty="0">
                  <a:latin typeface="Arial" panose="020B0604020202020204" pitchFamily="34" charset="0"/>
                  <a:cs typeface="Arial" panose="020B0604020202020204" pitchFamily="34" charset="0"/>
                </a:rPr>
                <a:t>Coverall</a:t>
              </a:r>
            </a:p>
          </p:txBody>
        </p:sp>
        <p:sp>
          <p:nvSpPr>
            <p:cNvPr id="11" name="TextBox 10">
              <a:extLst>
                <a:ext uri="{FF2B5EF4-FFF2-40B4-BE49-F238E27FC236}">
                  <a16:creationId xmlns:a16="http://schemas.microsoft.com/office/drawing/2014/main" id="{D59A45BF-31B5-444E-9CAA-0FB279885F89}"/>
                </a:ext>
              </a:extLst>
            </p:cNvPr>
            <p:cNvSpPr txBox="1"/>
            <p:nvPr/>
          </p:nvSpPr>
          <p:spPr>
            <a:xfrm>
              <a:off x="4894002" y="4077072"/>
              <a:ext cx="1532286" cy="461665"/>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Extraction</a:t>
              </a:r>
            </a:p>
          </p:txBody>
        </p:sp>
        <p:sp>
          <p:nvSpPr>
            <p:cNvPr id="12" name="TextBox 11">
              <a:extLst>
                <a:ext uri="{FF2B5EF4-FFF2-40B4-BE49-F238E27FC236}">
                  <a16:creationId xmlns:a16="http://schemas.microsoft.com/office/drawing/2014/main" id="{AE7DFA15-F18E-4D38-AF75-CF9C752FE0BC}"/>
                </a:ext>
              </a:extLst>
            </p:cNvPr>
            <p:cNvSpPr txBox="1"/>
            <p:nvPr/>
          </p:nvSpPr>
          <p:spPr>
            <a:xfrm>
              <a:off x="899592" y="3284984"/>
              <a:ext cx="1184201" cy="461665"/>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Wetting</a:t>
              </a:r>
            </a:p>
          </p:txBody>
        </p:sp>
      </p:grpSp>
    </p:spTree>
    <p:extLst>
      <p:ext uri="{BB962C8B-B14F-4D97-AF65-F5344CB8AC3E}">
        <p14:creationId xmlns:p14="http://schemas.microsoft.com/office/powerpoint/2010/main" val="386982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3" name="TextBox 2">
            <a:extLst>
              <a:ext uri="{FF2B5EF4-FFF2-40B4-BE49-F238E27FC236}">
                <a16:creationId xmlns:a16="http://schemas.microsoft.com/office/drawing/2014/main" id="{3E06D953-6DF5-4506-8EDE-BCB5F692570D}"/>
              </a:ext>
            </a:extLst>
          </p:cNvPr>
          <p:cNvSpPr txBox="1"/>
          <p:nvPr/>
        </p:nvSpPr>
        <p:spPr>
          <a:xfrm>
            <a:off x="899592" y="620688"/>
            <a:ext cx="6098785" cy="584775"/>
          </a:xfrm>
          <a:prstGeom prst="rect">
            <a:avLst/>
          </a:prstGeom>
          <a:noFill/>
        </p:spPr>
        <p:txBody>
          <a:bodyPr wrap="none" rtlCol="0">
            <a:spAutoFit/>
          </a:bodyPr>
          <a:lstStyle/>
          <a:p>
            <a:r>
              <a:rPr lang="en-GB" sz="3200" b="1" dirty="0">
                <a:solidFill>
                  <a:srgbClr val="C00000"/>
                </a:solidFill>
                <a:latin typeface="Calibri" panose="020F0502020204030204" pitchFamily="34" charset="0"/>
                <a:cs typeface="Calibri" panose="020F0502020204030204" pitchFamily="34" charset="0"/>
              </a:rPr>
              <a:t>A Useful Hazard/Control Check List</a:t>
            </a:r>
          </a:p>
        </p:txBody>
      </p:sp>
      <p:graphicFrame>
        <p:nvGraphicFramePr>
          <p:cNvPr id="2" name="Table 4">
            <a:extLst>
              <a:ext uri="{FF2B5EF4-FFF2-40B4-BE49-F238E27FC236}">
                <a16:creationId xmlns:a16="http://schemas.microsoft.com/office/drawing/2014/main" id="{07F05291-53F1-4F9D-9D0D-AF7ACFCE48E1}"/>
              </a:ext>
            </a:extLst>
          </p:cNvPr>
          <p:cNvGraphicFramePr>
            <a:graphicFrameLocks noGrp="1"/>
          </p:cNvGraphicFramePr>
          <p:nvPr>
            <p:extLst>
              <p:ext uri="{D42A27DB-BD31-4B8C-83A1-F6EECF244321}">
                <p14:modId xmlns:p14="http://schemas.microsoft.com/office/powerpoint/2010/main" val="1421734712"/>
              </p:ext>
            </p:extLst>
          </p:nvPr>
        </p:nvGraphicFramePr>
        <p:xfrm>
          <a:off x="467544" y="1340768"/>
          <a:ext cx="7884368" cy="5349733"/>
        </p:xfrm>
        <a:graphic>
          <a:graphicData uri="http://schemas.openxmlformats.org/drawingml/2006/table">
            <a:tbl>
              <a:tblPr firstRow="1" bandRow="1">
                <a:tableStyleId>{5C22544A-7EE6-4342-B048-85BDC9FD1C3A}</a:tableStyleId>
              </a:tblPr>
              <a:tblGrid>
                <a:gridCol w="7884368">
                  <a:extLst>
                    <a:ext uri="{9D8B030D-6E8A-4147-A177-3AD203B41FA5}">
                      <a16:colId xmlns:a16="http://schemas.microsoft.com/office/drawing/2014/main" val="2300577970"/>
                    </a:ext>
                  </a:extLst>
                </a:gridCol>
              </a:tblGrid>
              <a:tr h="432048">
                <a:tc>
                  <a:txBody>
                    <a:bodyPr/>
                    <a:lstStyle/>
                    <a:p>
                      <a:r>
                        <a:rPr lang="en-GB" sz="2800" b="1" dirty="0">
                          <a:solidFill>
                            <a:sysClr val="windowText" lastClr="000000"/>
                          </a:solidFill>
                          <a:latin typeface="Calibri" panose="020F0502020204030204" pitchFamily="34" charset="0"/>
                          <a:cs typeface="Calibri" panose="020F0502020204030204" pitchFamily="34" charset="0"/>
                        </a:rPr>
                        <a:t>Does the product you use have a danger label? (slide no. 5) </a:t>
                      </a:r>
                    </a:p>
                  </a:txBody>
                  <a:tcPr>
                    <a:solidFill>
                      <a:schemeClr val="accent1">
                        <a:lumMod val="20000"/>
                        <a:lumOff val="80000"/>
                      </a:schemeClr>
                    </a:solidFill>
                  </a:tcPr>
                </a:tc>
                <a:extLst>
                  <a:ext uri="{0D108BD9-81ED-4DB2-BD59-A6C34878D82A}">
                    <a16:rowId xmlns:a16="http://schemas.microsoft.com/office/drawing/2014/main" val="2362005692"/>
                  </a:ext>
                </a:extLst>
              </a:tr>
              <a:tr h="886835">
                <a:tc>
                  <a:txBody>
                    <a:bodyPr/>
                    <a:lstStyle/>
                    <a:p>
                      <a:r>
                        <a:rPr lang="en-GB" sz="2800" b="1" dirty="0">
                          <a:latin typeface="Calibri" panose="020F0502020204030204" pitchFamily="34" charset="0"/>
                          <a:cs typeface="Calibri" panose="020F0502020204030204" pitchFamily="34" charset="0"/>
                        </a:rPr>
                        <a:t>Does your task/process produce dust, spray, fume, gas, and/or vapour?</a:t>
                      </a:r>
                    </a:p>
                  </a:txBody>
                  <a:tcPr/>
                </a:tc>
                <a:extLst>
                  <a:ext uri="{0D108BD9-81ED-4DB2-BD59-A6C34878D82A}">
                    <a16:rowId xmlns:a16="http://schemas.microsoft.com/office/drawing/2014/main" val="2979083431"/>
                  </a:ext>
                </a:extLst>
              </a:tr>
              <a:tr h="625333">
                <a:tc>
                  <a:txBody>
                    <a:bodyPr/>
                    <a:lstStyle/>
                    <a:p>
                      <a:r>
                        <a:rPr lang="en-GB" sz="2800" b="1" dirty="0">
                          <a:latin typeface="Calibri" panose="020F0502020204030204" pitchFamily="34" charset="0"/>
                          <a:cs typeface="Calibri" panose="020F0502020204030204" pitchFamily="34" charset="0"/>
                        </a:rPr>
                        <a:t>Is the substance/product you are using is harmful to breathe in? - read Safety Data Sheet (</a:t>
                      </a:r>
                      <a:r>
                        <a:rPr lang="en-GB" sz="2800" b="1" dirty="0" err="1">
                          <a:latin typeface="Calibri" panose="020F0502020204030204" pitchFamily="34" charset="0"/>
                          <a:cs typeface="Calibri" panose="020F0502020204030204" pitchFamily="34" charset="0"/>
                        </a:rPr>
                        <a:t>SDS</a:t>
                      </a:r>
                      <a:r>
                        <a:rPr lang="en-GB" sz="2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888945093"/>
                  </a:ext>
                </a:extLst>
              </a:tr>
              <a:tr h="625333">
                <a:tc>
                  <a:txBody>
                    <a:bodyPr/>
                    <a:lstStyle/>
                    <a:p>
                      <a:r>
                        <a:rPr lang="en-GB" sz="2800" b="1" dirty="0">
                          <a:latin typeface="Calibri" panose="020F0502020204030204" pitchFamily="34" charset="0"/>
                          <a:cs typeface="Calibri" panose="020F0502020204030204" pitchFamily="34" charset="0"/>
                        </a:rPr>
                        <a:t>Is the substance/product harmful to skin? (look SDS)</a:t>
                      </a:r>
                    </a:p>
                  </a:txBody>
                  <a:tcPr/>
                </a:tc>
                <a:extLst>
                  <a:ext uri="{0D108BD9-81ED-4DB2-BD59-A6C34878D82A}">
                    <a16:rowId xmlns:a16="http://schemas.microsoft.com/office/drawing/2014/main" val="857234090"/>
                  </a:ext>
                </a:extLst>
              </a:tr>
              <a:tr h="625333">
                <a:tc>
                  <a:txBody>
                    <a:bodyPr/>
                    <a:lstStyle/>
                    <a:p>
                      <a:r>
                        <a:rPr lang="en-GB" sz="2800" b="1" dirty="0">
                          <a:latin typeface="Calibri" panose="020F0502020204030204" pitchFamily="34" charset="0"/>
                          <a:cs typeface="Calibri" panose="020F0502020204030204" pitchFamily="34" charset="0"/>
                        </a:rPr>
                        <a:t>Are you coming into contact with it because of the way you are using?</a:t>
                      </a:r>
                    </a:p>
                  </a:txBody>
                  <a:tcPr/>
                </a:tc>
                <a:extLst>
                  <a:ext uri="{0D108BD9-81ED-4DB2-BD59-A6C34878D82A}">
                    <a16:rowId xmlns:a16="http://schemas.microsoft.com/office/drawing/2014/main" val="1322173432"/>
                  </a:ext>
                </a:extLst>
              </a:tr>
              <a:tr h="625333">
                <a:tc>
                  <a:txBody>
                    <a:bodyPr/>
                    <a:lstStyle/>
                    <a:p>
                      <a:r>
                        <a:rPr lang="en-GB" sz="2800" b="1" dirty="0">
                          <a:latin typeface="Calibri" panose="020F0502020204030204" pitchFamily="34" charset="0"/>
                          <a:cs typeface="Calibri" panose="020F0502020204030204" pitchFamily="34" charset="0"/>
                        </a:rPr>
                        <a:t>What control measures are in place? </a:t>
                      </a:r>
                    </a:p>
                  </a:txBody>
                  <a:tcPr/>
                </a:tc>
                <a:extLst>
                  <a:ext uri="{0D108BD9-81ED-4DB2-BD59-A6C34878D82A}">
                    <a16:rowId xmlns:a16="http://schemas.microsoft.com/office/drawing/2014/main" val="2251830586"/>
                  </a:ext>
                </a:extLst>
              </a:tr>
            </a:tbl>
          </a:graphicData>
        </a:graphic>
      </p:graphicFrame>
      <p:sp>
        <p:nvSpPr>
          <p:cNvPr id="5" name="Date Placeholder 4">
            <a:extLst>
              <a:ext uri="{FF2B5EF4-FFF2-40B4-BE49-F238E27FC236}">
                <a16:creationId xmlns:a16="http://schemas.microsoft.com/office/drawing/2014/main" id="{F458ACC8-68A1-4A5B-9836-E0AFEDC626AA}"/>
              </a:ext>
            </a:extLst>
          </p:cNvPr>
          <p:cNvSpPr>
            <a:spLocks noGrp="1"/>
          </p:cNvSpPr>
          <p:nvPr>
            <p:ph type="dt" sz="half" idx="10"/>
          </p:nvPr>
        </p:nvSpPr>
        <p:spPr/>
        <p:txBody>
          <a:bodyPr/>
          <a:lstStyle/>
          <a:p>
            <a:fld id="{BE8BA0E6-CDAF-47E3-972D-196A9F787DFE}" type="datetime8">
              <a:rPr lang="en-GB" smtClean="0"/>
              <a:t>26/04/2021 06:21</a:t>
            </a:fld>
            <a:endParaRPr lang="en-GB" dirty="0"/>
          </a:p>
        </p:txBody>
      </p:sp>
      <p:sp>
        <p:nvSpPr>
          <p:cNvPr id="4" name="Slide Number Placeholder 3">
            <a:extLst>
              <a:ext uri="{FF2B5EF4-FFF2-40B4-BE49-F238E27FC236}">
                <a16:creationId xmlns:a16="http://schemas.microsoft.com/office/drawing/2014/main" id="{957AEE3B-69F1-4FCA-B9DD-DBF4A58E0040}"/>
              </a:ext>
            </a:extLst>
          </p:cNvPr>
          <p:cNvSpPr>
            <a:spLocks noGrp="1"/>
          </p:cNvSpPr>
          <p:nvPr>
            <p:ph type="sldNum" sz="quarter" idx="12"/>
          </p:nvPr>
        </p:nvSpPr>
        <p:spPr/>
        <p:txBody>
          <a:bodyPr/>
          <a:lstStyle/>
          <a:p>
            <a:fld id="{3DB36CE2-65BA-4721-BB1A-1EDB821F77A6}" type="slidenum">
              <a:rPr lang="en-GB" smtClean="0"/>
              <a:t>18</a:t>
            </a:fld>
            <a:endParaRPr lang="en-GB" dirty="0"/>
          </a:p>
        </p:txBody>
      </p:sp>
    </p:spTree>
    <p:extLst>
      <p:ext uri="{BB962C8B-B14F-4D97-AF65-F5344CB8AC3E}">
        <p14:creationId xmlns:p14="http://schemas.microsoft.com/office/powerpoint/2010/main" val="164315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014" y="0"/>
            <a:ext cx="1944216" cy="1340768"/>
          </a:xfrm>
          <a:prstGeom prst="rect">
            <a:avLst/>
          </a:prstGeom>
        </p:spPr>
      </p:pic>
      <p:sp>
        <p:nvSpPr>
          <p:cNvPr id="9" name="TextBox 8"/>
          <p:cNvSpPr txBox="1"/>
          <p:nvPr/>
        </p:nvSpPr>
        <p:spPr>
          <a:xfrm>
            <a:off x="2339752" y="188640"/>
            <a:ext cx="3877985" cy="954107"/>
          </a:xfrm>
          <a:prstGeom prst="rect">
            <a:avLst/>
          </a:prstGeom>
          <a:noFill/>
        </p:spPr>
        <p:txBody>
          <a:bodyPr wrap="none" rtlCol="0">
            <a:spAutoFit/>
          </a:bodyPr>
          <a:lstStyle/>
          <a:p>
            <a:pPr algn="ctr"/>
            <a:r>
              <a:rPr lang="en-GB" sz="3600" b="1" dirty="0">
                <a:solidFill>
                  <a:srgbClr val="C00000"/>
                </a:solidFill>
                <a:latin typeface="Arial" panose="020B0604020202020204" pitchFamily="34" charset="0"/>
                <a:cs typeface="Arial" panose="020B0604020202020204" pitchFamily="34" charset="0"/>
              </a:rPr>
              <a:t>Reading Material</a:t>
            </a:r>
          </a:p>
          <a:p>
            <a:pPr algn="ctr"/>
            <a:r>
              <a:rPr lang="en-GB" sz="2000" b="1" dirty="0">
                <a:solidFill>
                  <a:srgbClr val="C00000"/>
                </a:solidFill>
                <a:latin typeface="Arial" panose="020B0604020202020204" pitchFamily="34" charset="0"/>
                <a:cs typeface="Arial" panose="020B0604020202020204" pitchFamily="34" charset="0"/>
              </a:rPr>
              <a:t>INDG136</a:t>
            </a:r>
          </a:p>
        </p:txBody>
      </p:sp>
      <p:pic>
        <p:nvPicPr>
          <p:cNvPr id="2" name="Picture 1">
            <a:extLst>
              <a:ext uri="{FF2B5EF4-FFF2-40B4-BE49-F238E27FC236}">
                <a16:creationId xmlns:a16="http://schemas.microsoft.com/office/drawing/2014/main" id="{C1B00724-335B-4ED8-A2EF-F2A2C7637312}"/>
              </a:ext>
            </a:extLst>
          </p:cNvPr>
          <p:cNvPicPr>
            <a:picLocks noChangeAspect="1"/>
          </p:cNvPicPr>
          <p:nvPr/>
        </p:nvPicPr>
        <p:blipFill>
          <a:blip r:embed="rId4"/>
          <a:stretch>
            <a:fillRect/>
          </a:stretch>
        </p:blipFill>
        <p:spPr>
          <a:xfrm>
            <a:off x="2267744" y="1268760"/>
            <a:ext cx="4464496"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Date Placeholder 2">
            <a:extLst>
              <a:ext uri="{FF2B5EF4-FFF2-40B4-BE49-F238E27FC236}">
                <a16:creationId xmlns:a16="http://schemas.microsoft.com/office/drawing/2014/main" id="{C2686B22-C847-4DB0-AF0A-B23D607B7609}"/>
              </a:ext>
            </a:extLst>
          </p:cNvPr>
          <p:cNvSpPr>
            <a:spLocks noGrp="1"/>
          </p:cNvSpPr>
          <p:nvPr>
            <p:ph type="dt" sz="half" idx="10"/>
          </p:nvPr>
        </p:nvSpPr>
        <p:spPr/>
        <p:txBody>
          <a:bodyPr/>
          <a:lstStyle/>
          <a:p>
            <a:fld id="{133C6F68-13D5-4014-B55B-66C9E99ED7EF}" type="datetime8">
              <a:rPr lang="en-GB" smtClean="0"/>
              <a:t>26/04/2021 06:21</a:t>
            </a:fld>
            <a:endParaRPr lang="en-GB" dirty="0"/>
          </a:p>
        </p:txBody>
      </p:sp>
      <p:sp>
        <p:nvSpPr>
          <p:cNvPr id="5" name="Slide Number Placeholder 4">
            <a:extLst>
              <a:ext uri="{FF2B5EF4-FFF2-40B4-BE49-F238E27FC236}">
                <a16:creationId xmlns:a16="http://schemas.microsoft.com/office/drawing/2014/main" id="{D9E37E92-3203-464A-AA1A-168098082324}"/>
              </a:ext>
            </a:extLst>
          </p:cNvPr>
          <p:cNvSpPr>
            <a:spLocks noGrp="1"/>
          </p:cNvSpPr>
          <p:nvPr>
            <p:ph type="sldNum" sz="quarter" idx="12"/>
          </p:nvPr>
        </p:nvSpPr>
        <p:spPr/>
        <p:txBody>
          <a:bodyPr/>
          <a:lstStyle/>
          <a:p>
            <a:fld id="{3DB36CE2-65BA-4721-BB1A-1EDB821F77A6}" type="slidenum">
              <a:rPr lang="en-GB" smtClean="0"/>
              <a:t>19</a:t>
            </a:fld>
            <a:endParaRPr lang="en-GB" dirty="0"/>
          </a:p>
        </p:txBody>
      </p:sp>
      <p:sp>
        <p:nvSpPr>
          <p:cNvPr id="6" name="Rectangle 5">
            <a:extLst>
              <a:ext uri="{FF2B5EF4-FFF2-40B4-BE49-F238E27FC236}">
                <a16:creationId xmlns:a16="http://schemas.microsoft.com/office/drawing/2014/main" id="{E3F4335D-3AE7-4A5B-AD3C-10503779A9CC}"/>
              </a:ext>
            </a:extLst>
          </p:cNvPr>
          <p:cNvSpPr/>
          <p:nvPr/>
        </p:nvSpPr>
        <p:spPr>
          <a:xfrm>
            <a:off x="1043608" y="5805264"/>
            <a:ext cx="7272808" cy="338554"/>
          </a:xfrm>
          <a:prstGeom prst="rect">
            <a:avLst/>
          </a:prstGeom>
        </p:spPr>
        <p:txBody>
          <a:bodyPr wrap="square">
            <a:spAutoFit/>
          </a:bodyPr>
          <a:lstStyle/>
          <a:p>
            <a:r>
              <a:rPr lang="en-GB" sz="1600" dirty="0">
                <a:solidFill>
                  <a:srgbClr val="00B0F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Working with substances hazardous to health: A brief guide to COSHH (hse.gov.uk)</a:t>
            </a:r>
            <a:endParaRPr lang="en-GB" sz="16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93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640" y="0"/>
            <a:ext cx="1944216" cy="1340768"/>
          </a:xfrm>
          <a:prstGeom prst="rect">
            <a:avLst/>
          </a:prstGeom>
        </p:spPr>
      </p:pic>
      <p:grpSp>
        <p:nvGrpSpPr>
          <p:cNvPr id="24" name="Group 23">
            <a:extLst>
              <a:ext uri="{FF2B5EF4-FFF2-40B4-BE49-F238E27FC236}">
                <a16:creationId xmlns:a16="http://schemas.microsoft.com/office/drawing/2014/main" id="{8949FEB2-A2C5-4840-8800-E17F2724297C}"/>
              </a:ext>
            </a:extLst>
          </p:cNvPr>
          <p:cNvGrpSpPr/>
          <p:nvPr/>
        </p:nvGrpSpPr>
        <p:grpSpPr>
          <a:xfrm>
            <a:off x="323528" y="2492896"/>
            <a:ext cx="8408941" cy="4109105"/>
            <a:chOff x="2236610" y="2340223"/>
            <a:chExt cx="4604164" cy="4266958"/>
          </a:xfrm>
        </p:grpSpPr>
        <p:pic>
          <p:nvPicPr>
            <p:cNvPr id="18" name="Picture 17" descr="A close up of a car&#10;&#10;Description automatically generated">
              <a:extLst>
                <a:ext uri="{FF2B5EF4-FFF2-40B4-BE49-F238E27FC236}">
                  <a16:creationId xmlns:a16="http://schemas.microsoft.com/office/drawing/2014/main" id="{00490544-0EDE-4267-A593-3E05B9F438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038" y="2340223"/>
              <a:ext cx="1607736" cy="2270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1" name="Group 20">
              <a:extLst>
                <a:ext uri="{FF2B5EF4-FFF2-40B4-BE49-F238E27FC236}">
                  <a16:creationId xmlns:a16="http://schemas.microsoft.com/office/drawing/2014/main" id="{251F3F0C-A82E-4BA7-A767-1BA786159DE4}"/>
                </a:ext>
              </a:extLst>
            </p:cNvPr>
            <p:cNvGrpSpPr/>
            <p:nvPr/>
          </p:nvGrpSpPr>
          <p:grpSpPr>
            <a:xfrm>
              <a:off x="2236610" y="2564545"/>
              <a:ext cx="1433852" cy="2270219"/>
              <a:chOff x="1454469" y="2655040"/>
              <a:chExt cx="1013228" cy="1631147"/>
            </a:xfrm>
          </p:grpSpPr>
          <p:pic>
            <p:nvPicPr>
              <p:cNvPr id="14" name="Picture 13" descr="A close up of a persons hand&#10;&#10;Description automatically generated">
                <a:extLst>
                  <a:ext uri="{FF2B5EF4-FFF2-40B4-BE49-F238E27FC236}">
                    <a16:creationId xmlns:a16="http://schemas.microsoft.com/office/drawing/2014/main" id="{D8417929-4D37-40BA-88C5-3ED55C2C0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469" y="2655040"/>
                <a:ext cx="996575" cy="1631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2406824B-F0EF-45E6-B19D-4C21336631B7}"/>
                  </a:ext>
                </a:extLst>
              </p:cNvPr>
              <p:cNvSpPr txBox="1"/>
              <p:nvPr/>
            </p:nvSpPr>
            <p:spPr>
              <a:xfrm>
                <a:off x="1593643" y="3148492"/>
                <a:ext cx="874054" cy="344448"/>
              </a:xfrm>
              <a:prstGeom prst="rect">
                <a:avLst/>
              </a:prstGeom>
              <a:solidFill>
                <a:srgbClr val="FF0000"/>
              </a:solid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Prevent</a:t>
                </a:r>
              </a:p>
            </p:txBody>
          </p:sp>
        </p:grpSp>
        <p:sp>
          <p:nvSpPr>
            <p:cNvPr id="22" name="TextBox 21">
              <a:extLst>
                <a:ext uri="{FF2B5EF4-FFF2-40B4-BE49-F238E27FC236}">
                  <a16:creationId xmlns:a16="http://schemas.microsoft.com/office/drawing/2014/main" id="{59E08850-F01D-4B48-8265-DE2B97809C62}"/>
                </a:ext>
              </a:extLst>
            </p:cNvPr>
            <p:cNvSpPr txBox="1"/>
            <p:nvPr/>
          </p:nvSpPr>
          <p:spPr>
            <a:xfrm>
              <a:off x="4286797" y="3237514"/>
              <a:ext cx="434029" cy="479400"/>
            </a:xfrm>
            <a:prstGeom prst="rect">
              <a:avLst/>
            </a:prstGeom>
            <a:noFill/>
          </p:spPr>
          <p:txBody>
            <a:bodyPr wrap="square" rtlCol="0">
              <a:spAutoFit/>
            </a:bodyPr>
            <a:lstStyle/>
            <a:p>
              <a:r>
                <a:rPr lang="en-GB" sz="2400" dirty="0"/>
                <a:t>or</a:t>
              </a:r>
            </a:p>
          </p:txBody>
        </p:sp>
        <p:sp>
          <p:nvSpPr>
            <p:cNvPr id="23" name="TextBox 22">
              <a:extLst>
                <a:ext uri="{FF2B5EF4-FFF2-40B4-BE49-F238E27FC236}">
                  <a16:creationId xmlns:a16="http://schemas.microsoft.com/office/drawing/2014/main" id="{5A832FC4-3700-4592-B3C8-037852E69167}"/>
                </a:ext>
              </a:extLst>
            </p:cNvPr>
            <p:cNvSpPr txBox="1"/>
            <p:nvPr/>
          </p:nvSpPr>
          <p:spPr>
            <a:xfrm>
              <a:off x="2788584" y="4433901"/>
              <a:ext cx="3222195" cy="2173280"/>
            </a:xfrm>
            <a:prstGeom prst="rect">
              <a:avLst/>
            </a:prstGeom>
            <a:noFill/>
          </p:spPr>
          <p:txBody>
            <a:bodyPr wrap="none" rtlCol="0">
              <a:spAutoFit/>
            </a:bodyPr>
            <a:lstStyle/>
            <a:p>
              <a:pPr algn="ctr"/>
              <a:r>
                <a:rPr lang="en-GB" sz="2800" b="1" dirty="0">
                  <a:solidFill>
                    <a:srgbClr val="C00000"/>
                  </a:solidFill>
                  <a:latin typeface="Arial" panose="020B0604020202020204" pitchFamily="34" charset="0"/>
                  <a:cs typeface="Arial" panose="020B0604020202020204" pitchFamily="34" charset="0"/>
                </a:rPr>
                <a:t>Employees</a:t>
              </a:r>
            </a:p>
            <a:p>
              <a:pPr algn="ctr"/>
              <a:r>
                <a:rPr lang="en-GB" sz="2800" b="1" dirty="0">
                  <a:solidFill>
                    <a:srgbClr val="C00000"/>
                  </a:solidFill>
                  <a:latin typeface="Arial" panose="020B0604020202020204" pitchFamily="34" charset="0"/>
                  <a:cs typeface="Arial" panose="020B0604020202020204" pitchFamily="34" charset="0"/>
                </a:rPr>
                <a:t>Exposure</a:t>
              </a:r>
            </a:p>
            <a:p>
              <a:pPr algn="ctr"/>
              <a:r>
                <a:rPr lang="en-GB" sz="2800" b="1" dirty="0">
                  <a:latin typeface="Arial" panose="020B0604020202020204" pitchFamily="34" charset="0"/>
                  <a:cs typeface="Arial" panose="020B0604020202020204" pitchFamily="34" charset="0"/>
                </a:rPr>
                <a:t>to </a:t>
              </a:r>
            </a:p>
            <a:p>
              <a:pPr algn="ctr"/>
              <a:r>
                <a:rPr lang="en-GB" sz="2800" b="1" dirty="0">
                  <a:solidFill>
                    <a:srgbClr val="C00000"/>
                  </a:solidFill>
                  <a:latin typeface="Arial" panose="020B0604020202020204" pitchFamily="34" charset="0"/>
                  <a:cs typeface="Arial" panose="020B0604020202020204" pitchFamily="34" charset="0"/>
                </a:rPr>
                <a:t>Substances Hazardous to Health</a:t>
              </a:r>
            </a:p>
            <a:p>
              <a:endParaRPr lang="en-GB" dirty="0">
                <a:latin typeface="Arial" panose="020B0604020202020204" pitchFamily="34" charset="0"/>
                <a:cs typeface="Arial" panose="020B0604020202020204" pitchFamily="34" charset="0"/>
              </a:endParaRPr>
            </a:p>
          </p:txBody>
        </p:sp>
      </p:grpSp>
      <p:sp>
        <p:nvSpPr>
          <p:cNvPr id="2" name="Date Placeholder 1">
            <a:extLst>
              <a:ext uri="{FF2B5EF4-FFF2-40B4-BE49-F238E27FC236}">
                <a16:creationId xmlns:a16="http://schemas.microsoft.com/office/drawing/2014/main" id="{FA4A305F-A96F-4F04-807A-2D04561AE547}"/>
              </a:ext>
            </a:extLst>
          </p:cNvPr>
          <p:cNvSpPr>
            <a:spLocks noGrp="1"/>
          </p:cNvSpPr>
          <p:nvPr>
            <p:ph type="dt" sz="half" idx="10"/>
          </p:nvPr>
        </p:nvSpPr>
        <p:spPr/>
        <p:txBody>
          <a:bodyPr/>
          <a:lstStyle/>
          <a:p>
            <a:fld id="{CE974300-FCC2-4021-91A5-6E2B397321B2}" type="datetime8">
              <a:rPr lang="en-GB" smtClean="0"/>
              <a:t>26/04/2021 06:21</a:t>
            </a:fld>
            <a:endParaRPr lang="en-GB" dirty="0"/>
          </a:p>
        </p:txBody>
      </p:sp>
      <p:sp>
        <p:nvSpPr>
          <p:cNvPr id="5" name="Slide Number Placeholder 4">
            <a:extLst>
              <a:ext uri="{FF2B5EF4-FFF2-40B4-BE49-F238E27FC236}">
                <a16:creationId xmlns:a16="http://schemas.microsoft.com/office/drawing/2014/main" id="{0206F25D-A943-4420-B85F-0ADD79229786}"/>
              </a:ext>
            </a:extLst>
          </p:cNvPr>
          <p:cNvSpPr>
            <a:spLocks noGrp="1"/>
          </p:cNvSpPr>
          <p:nvPr>
            <p:ph type="sldNum" sz="quarter" idx="12"/>
          </p:nvPr>
        </p:nvSpPr>
        <p:spPr/>
        <p:txBody>
          <a:bodyPr/>
          <a:lstStyle/>
          <a:p>
            <a:fld id="{3DB36CE2-65BA-4721-BB1A-1EDB821F77A6}" type="slidenum">
              <a:rPr lang="en-GB" smtClean="0"/>
              <a:t>2</a:t>
            </a:fld>
            <a:endParaRPr lang="en-GB" dirty="0"/>
          </a:p>
        </p:txBody>
      </p:sp>
      <p:grpSp>
        <p:nvGrpSpPr>
          <p:cNvPr id="3" name="Group 2">
            <a:extLst>
              <a:ext uri="{FF2B5EF4-FFF2-40B4-BE49-F238E27FC236}">
                <a16:creationId xmlns:a16="http://schemas.microsoft.com/office/drawing/2014/main" id="{34F8EF39-4F9B-45C6-BD00-8A8C31820C22}"/>
              </a:ext>
            </a:extLst>
          </p:cNvPr>
          <p:cNvGrpSpPr/>
          <p:nvPr/>
        </p:nvGrpSpPr>
        <p:grpSpPr>
          <a:xfrm>
            <a:off x="2069649" y="127049"/>
            <a:ext cx="3825086" cy="1821960"/>
            <a:chOff x="2794473" y="1192087"/>
            <a:chExt cx="3701046" cy="1211581"/>
          </a:xfrm>
        </p:grpSpPr>
        <p:sp>
          <p:nvSpPr>
            <p:cNvPr id="9" name="TextBox 8"/>
            <p:cNvSpPr txBox="1"/>
            <p:nvPr/>
          </p:nvSpPr>
          <p:spPr>
            <a:xfrm>
              <a:off x="2794473" y="1359864"/>
              <a:ext cx="3701046" cy="1043804"/>
            </a:xfrm>
            <a:prstGeom prst="rect">
              <a:avLst/>
            </a:prstGeom>
            <a:noFill/>
          </p:spPr>
          <p:txBody>
            <a:bodyPr wrap="none" rtlCol="0">
              <a:spAutoFit/>
            </a:bodyPr>
            <a:lstStyle/>
            <a:p>
              <a:pPr algn="ctr"/>
              <a:endParaRPr lang="en-GB" sz="3200" b="1" dirty="0">
                <a:solidFill>
                  <a:srgbClr val="C00000"/>
                </a:solidFill>
                <a:latin typeface="Arial" panose="020B0604020202020204" pitchFamily="34" charset="0"/>
                <a:cs typeface="Arial" panose="020B0604020202020204" pitchFamily="34" charset="0"/>
              </a:endParaRPr>
            </a:p>
            <a:p>
              <a:pPr algn="ctr"/>
              <a:endParaRPr lang="en-GB" sz="3200" b="1" dirty="0">
                <a:solidFill>
                  <a:srgbClr val="C00000"/>
                </a:solidFill>
                <a:latin typeface="Arial" panose="020B0604020202020204" pitchFamily="34" charset="0"/>
                <a:cs typeface="Arial" panose="020B0604020202020204" pitchFamily="34" charset="0"/>
              </a:endParaRPr>
            </a:p>
            <a:p>
              <a:pPr algn="ctr"/>
              <a:r>
                <a:rPr lang="en-GB" sz="3200" b="1" dirty="0">
                  <a:solidFill>
                    <a:srgbClr val="C00000"/>
                  </a:solidFill>
                  <a:latin typeface="Arial" panose="020B0604020202020204" pitchFamily="34" charset="0"/>
                  <a:cs typeface="Arial" panose="020B0604020202020204" pitchFamily="34" charset="0"/>
                </a:rPr>
                <a:t>   What is it about?</a:t>
              </a:r>
            </a:p>
          </p:txBody>
        </p:sp>
        <p:pic>
          <p:nvPicPr>
            <p:cNvPr id="12" name="Picture 11">
              <a:extLst>
                <a:ext uri="{FF2B5EF4-FFF2-40B4-BE49-F238E27FC236}">
                  <a16:creationId xmlns:a16="http://schemas.microsoft.com/office/drawing/2014/main" id="{9C653251-EC1A-46CC-9713-A12BD96A24CB}"/>
                </a:ext>
              </a:extLst>
            </p:cNvPr>
            <p:cNvPicPr>
              <a:picLocks noChangeAspect="1"/>
            </p:cNvPicPr>
            <p:nvPr/>
          </p:nvPicPr>
          <p:blipFill>
            <a:blip r:embed="rId6"/>
            <a:stretch>
              <a:fillRect/>
            </a:stretch>
          </p:blipFill>
          <p:spPr>
            <a:xfrm>
              <a:off x="4118259" y="1192087"/>
              <a:ext cx="1423435"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6" name="TextBox 5">
            <a:extLst>
              <a:ext uri="{FF2B5EF4-FFF2-40B4-BE49-F238E27FC236}">
                <a16:creationId xmlns:a16="http://schemas.microsoft.com/office/drawing/2014/main" id="{E58F39AB-775B-4AD2-969A-496D8FDE630C}"/>
              </a:ext>
            </a:extLst>
          </p:cNvPr>
          <p:cNvSpPr txBox="1"/>
          <p:nvPr/>
        </p:nvSpPr>
        <p:spPr>
          <a:xfrm>
            <a:off x="2843808" y="2780928"/>
            <a:ext cx="3079689" cy="523220"/>
          </a:xfrm>
          <a:prstGeom prst="rect">
            <a:avLst/>
          </a:prstGeom>
          <a:noFill/>
        </p:spPr>
        <p:txBody>
          <a:bodyPr wrap="none" rtlCol="0">
            <a:spAutoFit/>
          </a:bodyPr>
          <a:lstStyle/>
          <a:p>
            <a:r>
              <a:rPr lang="en-GB" sz="2800" b="1" dirty="0">
                <a:solidFill>
                  <a:srgbClr val="C00000"/>
                </a:solidFill>
                <a:latin typeface="Arial" panose="020B0604020202020204" pitchFamily="34" charset="0"/>
                <a:cs typeface="Arial" panose="020B0604020202020204" pitchFamily="34" charset="0"/>
              </a:rPr>
              <a:t>Employers must </a:t>
            </a:r>
          </a:p>
        </p:txBody>
      </p:sp>
      <p:cxnSp>
        <p:nvCxnSpPr>
          <p:cNvPr id="8" name="Straight Arrow Connector 7">
            <a:extLst>
              <a:ext uri="{FF2B5EF4-FFF2-40B4-BE49-F238E27FC236}">
                <a16:creationId xmlns:a16="http://schemas.microsoft.com/office/drawing/2014/main" id="{76D04430-D4FE-4D95-A532-9ADA3B64C438}"/>
              </a:ext>
            </a:extLst>
          </p:cNvPr>
          <p:cNvCxnSpPr>
            <a:cxnSpLocks/>
          </p:cNvCxnSpPr>
          <p:nvPr/>
        </p:nvCxnSpPr>
        <p:spPr>
          <a:xfrm>
            <a:off x="2915816" y="3789040"/>
            <a:ext cx="2808312"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341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4" name="TextBox 3">
            <a:extLst>
              <a:ext uri="{FF2B5EF4-FFF2-40B4-BE49-F238E27FC236}">
                <a16:creationId xmlns:a16="http://schemas.microsoft.com/office/drawing/2014/main" id="{927327E3-D64F-48AD-8DD5-8F0008795818}"/>
              </a:ext>
            </a:extLst>
          </p:cNvPr>
          <p:cNvSpPr txBox="1"/>
          <p:nvPr/>
        </p:nvSpPr>
        <p:spPr>
          <a:xfrm>
            <a:off x="1115616" y="764704"/>
            <a:ext cx="6768752" cy="5139869"/>
          </a:xfrm>
          <a:prstGeom prst="rect">
            <a:avLst/>
          </a:prstGeom>
          <a:noFill/>
        </p:spPr>
        <p:txBody>
          <a:bodyPr wrap="square" rtlCol="0">
            <a:spAutoFit/>
          </a:bodyPr>
          <a:lstStyle/>
          <a:p>
            <a:pPr algn="ctr"/>
            <a:r>
              <a:rPr lang="en-GB" altLang="en-US" sz="3200" b="1" dirty="0">
                <a:latin typeface="Arial" panose="020B0604020202020204" pitchFamily="34" charset="0"/>
                <a:cs typeface="Arial" panose="020B0604020202020204" pitchFamily="34" charset="0"/>
              </a:rPr>
              <a:t>Questions</a:t>
            </a:r>
          </a:p>
          <a:p>
            <a:pPr algn="ctr"/>
            <a:r>
              <a:rPr lang="en-GB" altLang="en-US" sz="2400" b="1" dirty="0">
                <a:latin typeface="Arial" panose="020B0604020202020204" pitchFamily="34" charset="0"/>
                <a:cs typeface="Arial" panose="020B0604020202020204" pitchFamily="34" charset="0"/>
              </a:rPr>
              <a:t>Please print out slide 21 with clock time showing. </a:t>
            </a:r>
          </a:p>
          <a:p>
            <a:pPr algn="ctr"/>
            <a:r>
              <a:rPr lang="en-GB" altLang="en-US" sz="2400" b="1" dirty="0">
                <a:latin typeface="Arial" panose="020B0604020202020204" pitchFamily="34" charset="0"/>
                <a:cs typeface="Arial" panose="020B0604020202020204" pitchFamily="34" charset="0"/>
              </a:rPr>
              <a:t>For the questions on the slide, select either</a:t>
            </a:r>
          </a:p>
          <a:p>
            <a:pPr algn="ctr"/>
            <a:r>
              <a:rPr lang="en-GB" altLang="en-US" sz="2400" b="1" dirty="0">
                <a:latin typeface="Arial" panose="020B0604020202020204" pitchFamily="34" charset="0"/>
                <a:cs typeface="Arial" panose="020B0604020202020204" pitchFamily="34" charset="0"/>
              </a:rPr>
              <a:t>TRUE or FALSE answer and mark</a:t>
            </a:r>
          </a:p>
          <a:p>
            <a:pPr algn="ctr"/>
            <a:endParaRPr lang="en-GB" altLang="en-US" sz="2000" b="1"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Please remember, if you are not sure of the answer go back to the marked-up reference slide, read more and then come back to answer the question. </a:t>
            </a:r>
          </a:p>
          <a:p>
            <a:endParaRPr lang="en-GB" altLang="en-US" sz="2000" b="1"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Please provide your answer sheet to your tutor. </a:t>
            </a:r>
          </a:p>
          <a:p>
            <a:endParaRPr lang="en-GB" altLang="en-US" sz="2000" b="1"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You are likely to get a certificate for completing this module. You may place it in your progression assessment/employment folder.</a:t>
            </a:r>
          </a:p>
        </p:txBody>
      </p:sp>
      <p:sp>
        <p:nvSpPr>
          <p:cNvPr id="2" name="Date Placeholder 1">
            <a:extLst>
              <a:ext uri="{FF2B5EF4-FFF2-40B4-BE49-F238E27FC236}">
                <a16:creationId xmlns:a16="http://schemas.microsoft.com/office/drawing/2014/main" id="{B479F481-713A-406D-A8E3-4B3194F2FFAC}"/>
              </a:ext>
            </a:extLst>
          </p:cNvPr>
          <p:cNvSpPr>
            <a:spLocks noGrp="1"/>
          </p:cNvSpPr>
          <p:nvPr>
            <p:ph type="dt" sz="half" idx="10"/>
          </p:nvPr>
        </p:nvSpPr>
        <p:spPr/>
        <p:txBody>
          <a:bodyPr/>
          <a:lstStyle/>
          <a:p>
            <a:fld id="{8303B609-7273-4C6D-B717-796C0343F966}" type="datetime8">
              <a:rPr lang="en-GB" smtClean="0"/>
              <a:t>26/04/2021 06:21</a:t>
            </a:fld>
            <a:endParaRPr lang="en-GB" dirty="0"/>
          </a:p>
        </p:txBody>
      </p:sp>
      <p:sp>
        <p:nvSpPr>
          <p:cNvPr id="3" name="Slide Number Placeholder 2">
            <a:extLst>
              <a:ext uri="{FF2B5EF4-FFF2-40B4-BE49-F238E27FC236}">
                <a16:creationId xmlns:a16="http://schemas.microsoft.com/office/drawing/2014/main" id="{CC5CF37A-F932-4E9B-8260-9E482E1D5AA5}"/>
              </a:ext>
            </a:extLst>
          </p:cNvPr>
          <p:cNvSpPr>
            <a:spLocks noGrp="1"/>
          </p:cNvSpPr>
          <p:nvPr>
            <p:ph type="sldNum" sz="quarter" idx="12"/>
          </p:nvPr>
        </p:nvSpPr>
        <p:spPr/>
        <p:txBody>
          <a:bodyPr/>
          <a:lstStyle/>
          <a:p>
            <a:fld id="{3DB36CE2-65BA-4721-BB1A-1EDB821F77A6}" type="slidenum">
              <a:rPr lang="en-GB" smtClean="0"/>
              <a:t>20</a:t>
            </a:fld>
            <a:endParaRPr lang="en-GB" dirty="0"/>
          </a:p>
        </p:txBody>
      </p:sp>
    </p:spTree>
    <p:extLst>
      <p:ext uri="{BB962C8B-B14F-4D97-AF65-F5344CB8AC3E}">
        <p14:creationId xmlns:p14="http://schemas.microsoft.com/office/powerpoint/2010/main" val="310996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5F00B70-E1E0-4E80-A817-824BDCF78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sp>
        <p:nvSpPr>
          <p:cNvPr id="4" name="TextBox 3">
            <a:extLst>
              <a:ext uri="{FF2B5EF4-FFF2-40B4-BE49-F238E27FC236}">
                <a16:creationId xmlns:a16="http://schemas.microsoft.com/office/drawing/2014/main" id="{927327E3-D64F-48AD-8DD5-8F0008795818}"/>
              </a:ext>
            </a:extLst>
          </p:cNvPr>
          <p:cNvSpPr txBox="1"/>
          <p:nvPr/>
        </p:nvSpPr>
        <p:spPr>
          <a:xfrm>
            <a:off x="2915816" y="404664"/>
            <a:ext cx="1088118"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cs typeface="Calibri" panose="020F0502020204030204" pitchFamily="34" charset="0"/>
              </a:rPr>
              <a:t>COSHH</a:t>
            </a:r>
          </a:p>
        </p:txBody>
      </p:sp>
      <p:sp>
        <p:nvSpPr>
          <p:cNvPr id="2" name="TextBox 1">
            <a:extLst>
              <a:ext uri="{FF2B5EF4-FFF2-40B4-BE49-F238E27FC236}">
                <a16:creationId xmlns:a16="http://schemas.microsoft.com/office/drawing/2014/main" id="{31EBFE12-7466-447E-A762-D67E5717C1F2}"/>
              </a:ext>
            </a:extLst>
          </p:cNvPr>
          <p:cNvSpPr txBox="1"/>
          <p:nvPr/>
        </p:nvSpPr>
        <p:spPr>
          <a:xfrm>
            <a:off x="395536" y="1052736"/>
            <a:ext cx="5184577" cy="5295937"/>
          </a:xfrm>
          <a:prstGeom prst="rect">
            <a:avLst/>
          </a:prstGeom>
          <a:noFill/>
        </p:spPr>
        <p:txBody>
          <a:bodyPr wrap="square" rtlCol="0">
            <a:spAutoFit/>
          </a:bodyPr>
          <a:lstStyle/>
          <a:p>
            <a:pPr marL="342900" indent="-342900">
              <a:lnSpc>
                <a:spcPct val="150000"/>
              </a:lnSpc>
              <a:spcAft>
                <a:spcPts val="1200"/>
              </a:spcAft>
              <a:buFontTx/>
              <a:buAutoNum type="arabicPeriod"/>
            </a:pPr>
            <a:r>
              <a:rPr lang="en-GB" sz="1200" b="1" dirty="0">
                <a:latin typeface="Calibri" panose="020F0502020204030204" pitchFamily="34" charset="0"/>
                <a:cs typeface="Calibri" panose="020F0502020204030204" pitchFamily="34" charset="0"/>
              </a:rPr>
              <a:t>Brooms are designed for sweeping, so an employer can put them to use for wood dust cleaning without being justified in a COSHH risk assessment (slide 2) </a:t>
            </a:r>
          </a:p>
          <a:p>
            <a:pPr marL="342900" indent="-342900">
              <a:lnSpc>
                <a:spcPct val="150000"/>
              </a:lnSpc>
              <a:spcAft>
                <a:spcPts val="1200"/>
              </a:spcAft>
              <a:buAutoNum type="arabicPeriod"/>
            </a:pPr>
            <a:r>
              <a:rPr lang="en-GB" sz="1200" b="1" dirty="0">
                <a:latin typeface="Calibri" panose="020F0502020204030204" pitchFamily="34" charset="0"/>
                <a:cs typeface="Calibri" panose="020F0502020204030204" pitchFamily="34" charset="0"/>
              </a:rPr>
              <a:t>COSHH Regulations require that employees exposure to substances hazardous to health should </a:t>
            </a:r>
            <a:r>
              <a:rPr lang="en-GB" sz="1200" b="1" u="sng" dirty="0">
                <a:latin typeface="Calibri" panose="020F0502020204030204" pitchFamily="34" charset="0"/>
                <a:cs typeface="Calibri" panose="020F0502020204030204" pitchFamily="34" charset="0"/>
              </a:rPr>
              <a:t>ONLY</a:t>
            </a:r>
            <a:r>
              <a:rPr lang="en-GB" sz="1200" b="1" dirty="0">
                <a:latin typeface="Calibri" panose="020F0502020204030204" pitchFamily="34" charset="0"/>
                <a:cs typeface="Calibri" panose="020F0502020204030204" pitchFamily="34" charset="0"/>
              </a:rPr>
              <a:t>  be adequately controlled. (slide 2)</a:t>
            </a:r>
          </a:p>
          <a:p>
            <a:pPr marL="342900" indent="-342900">
              <a:lnSpc>
                <a:spcPct val="150000"/>
              </a:lnSpc>
              <a:spcAft>
                <a:spcPts val="1200"/>
              </a:spcAft>
              <a:buAutoNum type="arabicPeriod"/>
            </a:pPr>
            <a:r>
              <a:rPr lang="en-GB" sz="1200" b="1" dirty="0">
                <a:latin typeface="Calibri" panose="020F0502020204030204" pitchFamily="34" charset="0"/>
                <a:cs typeface="Calibri" panose="020F0502020204030204" pitchFamily="34" charset="0"/>
              </a:rPr>
              <a:t>Worker exposure to wood dust </a:t>
            </a:r>
            <a:r>
              <a:rPr lang="en-GB" sz="1200" b="1" u="sng" dirty="0">
                <a:latin typeface="Calibri" panose="020F0502020204030204" pitchFamily="34" charset="0"/>
                <a:cs typeface="Calibri" panose="020F0502020204030204" pitchFamily="34" charset="0"/>
              </a:rPr>
              <a:t>are not </a:t>
            </a:r>
            <a:r>
              <a:rPr lang="en-GB" sz="1200" b="1" dirty="0">
                <a:latin typeface="Calibri" panose="020F0502020204030204" pitchFamily="34" charset="0"/>
                <a:cs typeface="Calibri" panose="020F0502020204030204" pitchFamily="34" charset="0"/>
              </a:rPr>
              <a:t>subject to COSHH.  (slide 3)</a:t>
            </a:r>
          </a:p>
          <a:p>
            <a:pPr marL="342900" indent="-342900">
              <a:lnSpc>
                <a:spcPct val="150000"/>
              </a:lnSpc>
              <a:spcAft>
                <a:spcPts val="1200"/>
              </a:spcAft>
              <a:buAutoNum type="arabicPeriod"/>
            </a:pPr>
            <a:r>
              <a:rPr lang="en-GB" sz="1200" b="1" dirty="0">
                <a:latin typeface="Calibri" panose="020F0502020204030204" pitchFamily="34" charset="0"/>
                <a:cs typeface="Calibri" panose="020F0502020204030204" pitchFamily="34" charset="0"/>
              </a:rPr>
              <a:t>Silica dust exposure at work </a:t>
            </a:r>
            <a:r>
              <a:rPr lang="en-GB" sz="1200" b="1" u="sng" dirty="0">
                <a:latin typeface="Calibri" panose="020F0502020204030204" pitchFamily="34" charset="0"/>
                <a:cs typeface="Calibri" panose="020F0502020204030204" pitchFamily="34" charset="0"/>
              </a:rPr>
              <a:t>does not </a:t>
            </a:r>
            <a:r>
              <a:rPr lang="en-GB" sz="1200" b="1" dirty="0">
                <a:latin typeface="Calibri" panose="020F0502020204030204" pitchFamily="34" charset="0"/>
                <a:cs typeface="Calibri" panose="020F0502020204030204" pitchFamily="34" charset="0"/>
              </a:rPr>
              <a:t>come under COSHH because it is a natural substance found in any beach. (slide 3)</a:t>
            </a:r>
          </a:p>
          <a:p>
            <a:pPr marL="342900" indent="-342900">
              <a:lnSpc>
                <a:spcPct val="150000"/>
              </a:lnSpc>
              <a:spcAft>
                <a:spcPts val="1200"/>
              </a:spcAft>
              <a:buAutoNum type="arabicPeriod"/>
            </a:pPr>
            <a:r>
              <a:rPr lang="en-GB" sz="1200" b="1" dirty="0">
                <a:latin typeface="Calibri" panose="020F0502020204030204" pitchFamily="34" charset="0"/>
                <a:cs typeface="Calibri" panose="020F0502020204030204" pitchFamily="34" charset="0"/>
              </a:rPr>
              <a:t>A product with Skull and Cross bones sign, on the label, means it is a  substance hazardous to health.  (slide 5)</a:t>
            </a:r>
          </a:p>
          <a:p>
            <a:pPr marL="342900" indent="-342900">
              <a:lnSpc>
                <a:spcPct val="150000"/>
              </a:lnSpc>
              <a:spcAft>
                <a:spcPts val="1200"/>
              </a:spcAft>
              <a:buAutoNum type="arabicPeriod"/>
            </a:pPr>
            <a:r>
              <a:rPr lang="en-GB" sz="1200" b="1" dirty="0">
                <a:latin typeface="Calibri" panose="020F0502020204030204" pitchFamily="34" charset="0"/>
                <a:cs typeface="Calibri" panose="020F0502020204030204" pitchFamily="34" charset="0"/>
              </a:rPr>
              <a:t> Splashing of hazardous substances could lead to skin exposure. (slide 7)</a:t>
            </a:r>
          </a:p>
          <a:p>
            <a:pPr marL="342900" indent="-342900">
              <a:lnSpc>
                <a:spcPct val="150000"/>
              </a:lnSpc>
              <a:spcAft>
                <a:spcPts val="1200"/>
              </a:spcAft>
              <a:buAutoNum type="arabicPeriod"/>
            </a:pPr>
            <a:r>
              <a:rPr lang="en-GB" sz="1200" b="1" dirty="0">
                <a:latin typeface="Calibri" panose="020F0502020204030204" pitchFamily="34" charset="0"/>
                <a:cs typeface="Calibri" panose="020F0502020204030204" pitchFamily="34" charset="0"/>
              </a:rPr>
              <a:t>In most workplaces, main route of personal exposure to a hazardous substance is through skin. (slide 9) </a:t>
            </a:r>
          </a:p>
          <a:p>
            <a:pPr marL="342900" indent="-342900">
              <a:lnSpc>
                <a:spcPct val="150000"/>
              </a:lnSpc>
              <a:spcAft>
                <a:spcPts val="1200"/>
              </a:spcAft>
              <a:buAutoNum type="arabicPeriod"/>
            </a:pPr>
            <a:r>
              <a:rPr lang="en-GB" sz="1200" b="1" dirty="0">
                <a:latin typeface="Calibri" panose="020F0502020204030204" pitchFamily="34" charset="0"/>
                <a:cs typeface="Calibri" panose="020F0502020204030204" pitchFamily="34" charset="0"/>
              </a:rPr>
              <a:t>Suitable control measures must be put in place before working  with hazardous substances which can cause exposure. (slide 11 and 12)</a:t>
            </a:r>
          </a:p>
        </p:txBody>
      </p:sp>
      <p:sp>
        <p:nvSpPr>
          <p:cNvPr id="6" name="Date Placeholder 5">
            <a:extLst>
              <a:ext uri="{FF2B5EF4-FFF2-40B4-BE49-F238E27FC236}">
                <a16:creationId xmlns:a16="http://schemas.microsoft.com/office/drawing/2014/main" id="{2AF34E18-6101-496E-9291-CEB25DA4DEC6}"/>
              </a:ext>
            </a:extLst>
          </p:cNvPr>
          <p:cNvSpPr>
            <a:spLocks noGrp="1"/>
          </p:cNvSpPr>
          <p:nvPr>
            <p:ph type="dt" sz="half" idx="10"/>
          </p:nvPr>
        </p:nvSpPr>
        <p:spPr/>
        <p:txBody>
          <a:bodyPr/>
          <a:lstStyle/>
          <a:p>
            <a:fld id="{F7DA985D-9FD4-4237-96E4-7A45660D14B3}" type="datetime8">
              <a:rPr lang="en-GB" smtClean="0"/>
              <a:t>26/04/2021 06:21</a:t>
            </a:fld>
            <a:endParaRPr lang="en-GB" dirty="0"/>
          </a:p>
        </p:txBody>
      </p:sp>
      <p:sp>
        <p:nvSpPr>
          <p:cNvPr id="3" name="Slide Number Placeholder 2">
            <a:extLst>
              <a:ext uri="{FF2B5EF4-FFF2-40B4-BE49-F238E27FC236}">
                <a16:creationId xmlns:a16="http://schemas.microsoft.com/office/drawing/2014/main" id="{3F28838B-FF9B-4AD2-A453-B7E73FD30FA4}"/>
              </a:ext>
            </a:extLst>
          </p:cNvPr>
          <p:cNvSpPr>
            <a:spLocks noGrp="1"/>
          </p:cNvSpPr>
          <p:nvPr>
            <p:ph type="sldNum" sz="quarter" idx="12"/>
          </p:nvPr>
        </p:nvSpPr>
        <p:spPr/>
        <p:txBody>
          <a:bodyPr/>
          <a:lstStyle/>
          <a:p>
            <a:fld id="{3DB36CE2-65BA-4721-BB1A-1EDB821F77A6}" type="slidenum">
              <a:rPr lang="en-GB" smtClean="0"/>
              <a:t>21</a:t>
            </a:fld>
            <a:endParaRPr lang="en-GB" dirty="0"/>
          </a:p>
        </p:txBody>
      </p:sp>
      <p:grpSp>
        <p:nvGrpSpPr>
          <p:cNvPr id="5" name="Group 4">
            <a:extLst>
              <a:ext uri="{FF2B5EF4-FFF2-40B4-BE49-F238E27FC236}">
                <a16:creationId xmlns:a16="http://schemas.microsoft.com/office/drawing/2014/main" id="{C1CEF6FF-46E7-45AB-9059-2B84CF44CE52}"/>
              </a:ext>
            </a:extLst>
          </p:cNvPr>
          <p:cNvGrpSpPr/>
          <p:nvPr/>
        </p:nvGrpSpPr>
        <p:grpSpPr>
          <a:xfrm>
            <a:off x="5868144" y="1412776"/>
            <a:ext cx="1269870" cy="4597479"/>
            <a:chOff x="5868144" y="1412776"/>
            <a:chExt cx="1269870" cy="4597479"/>
          </a:xfrm>
        </p:grpSpPr>
        <p:grpSp>
          <p:nvGrpSpPr>
            <p:cNvPr id="8" name="Group 7">
              <a:extLst>
                <a:ext uri="{FF2B5EF4-FFF2-40B4-BE49-F238E27FC236}">
                  <a16:creationId xmlns:a16="http://schemas.microsoft.com/office/drawing/2014/main" id="{E2FBA732-4AB2-4956-BE3C-E02A58D2AAE5}"/>
                </a:ext>
              </a:extLst>
            </p:cNvPr>
            <p:cNvGrpSpPr/>
            <p:nvPr/>
          </p:nvGrpSpPr>
          <p:grpSpPr>
            <a:xfrm>
              <a:off x="5868144" y="1412776"/>
              <a:ext cx="1269870" cy="276999"/>
              <a:chOff x="6596888" y="1083514"/>
              <a:chExt cx="1269870" cy="276999"/>
            </a:xfrm>
          </p:grpSpPr>
          <p:sp>
            <p:nvSpPr>
              <p:cNvPr id="9" name="TextBox 8">
                <a:extLst>
                  <a:ext uri="{FF2B5EF4-FFF2-40B4-BE49-F238E27FC236}">
                    <a16:creationId xmlns:a16="http://schemas.microsoft.com/office/drawing/2014/main" id="{1F40C35A-9FFF-43CA-9537-2E19AB3F643E}"/>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t>True</a:t>
                </a:r>
              </a:p>
            </p:txBody>
          </p:sp>
          <p:sp>
            <p:nvSpPr>
              <p:cNvPr id="10" name="TextBox 9">
                <a:hlinkClick r:id="" action="ppaction://noaction"/>
                <a:extLst>
                  <a:ext uri="{FF2B5EF4-FFF2-40B4-BE49-F238E27FC236}">
                    <a16:creationId xmlns:a16="http://schemas.microsoft.com/office/drawing/2014/main" id="{E9EEBC07-7230-405B-9635-71DB76AE4214}"/>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nvGrpSpPr>
            <p:cNvPr id="11" name="Group 10">
              <a:extLst>
                <a:ext uri="{FF2B5EF4-FFF2-40B4-BE49-F238E27FC236}">
                  <a16:creationId xmlns:a16="http://schemas.microsoft.com/office/drawing/2014/main" id="{9A3AB19C-F692-4D0F-8730-E18C7F701C71}"/>
                </a:ext>
              </a:extLst>
            </p:cNvPr>
            <p:cNvGrpSpPr/>
            <p:nvPr/>
          </p:nvGrpSpPr>
          <p:grpSpPr>
            <a:xfrm>
              <a:off x="5868144" y="2132856"/>
              <a:ext cx="1269870" cy="276999"/>
              <a:chOff x="6596888" y="1083514"/>
              <a:chExt cx="1269870" cy="276999"/>
            </a:xfrm>
          </p:grpSpPr>
          <p:sp>
            <p:nvSpPr>
              <p:cNvPr id="12" name="TextBox 11">
                <a:extLst>
                  <a:ext uri="{FF2B5EF4-FFF2-40B4-BE49-F238E27FC236}">
                    <a16:creationId xmlns:a16="http://schemas.microsoft.com/office/drawing/2014/main" id="{6438BBDB-9113-4A4E-A5D0-3FA17E87B9FA}"/>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hlinkClick r:id="" action="ppaction://hlinkshowjump?jump=nextslide"/>
                  </a:rPr>
                  <a:t>True</a:t>
                </a:r>
                <a:endParaRPr lang="en-GB" sz="1200" u="sng" dirty="0"/>
              </a:p>
            </p:txBody>
          </p:sp>
          <p:sp>
            <p:nvSpPr>
              <p:cNvPr id="13" name="TextBox 12">
                <a:hlinkClick r:id="" action="ppaction://noaction"/>
                <a:extLst>
                  <a:ext uri="{FF2B5EF4-FFF2-40B4-BE49-F238E27FC236}">
                    <a16:creationId xmlns:a16="http://schemas.microsoft.com/office/drawing/2014/main" id="{07275F2A-9709-4630-A617-86B22F311854}"/>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nvGrpSpPr>
            <p:cNvPr id="14" name="Group 13">
              <a:extLst>
                <a:ext uri="{FF2B5EF4-FFF2-40B4-BE49-F238E27FC236}">
                  <a16:creationId xmlns:a16="http://schemas.microsoft.com/office/drawing/2014/main" id="{0090F188-D30F-4EFB-BAA8-7F034B8DD105}"/>
                </a:ext>
              </a:extLst>
            </p:cNvPr>
            <p:cNvGrpSpPr/>
            <p:nvPr/>
          </p:nvGrpSpPr>
          <p:grpSpPr>
            <a:xfrm>
              <a:off x="5868144" y="2780928"/>
              <a:ext cx="1269870" cy="276999"/>
              <a:chOff x="6596888" y="1083514"/>
              <a:chExt cx="1269870" cy="276999"/>
            </a:xfrm>
          </p:grpSpPr>
          <p:sp>
            <p:nvSpPr>
              <p:cNvPr id="15" name="TextBox 14">
                <a:extLst>
                  <a:ext uri="{FF2B5EF4-FFF2-40B4-BE49-F238E27FC236}">
                    <a16:creationId xmlns:a16="http://schemas.microsoft.com/office/drawing/2014/main" id="{377EE592-950E-42F1-B93A-6C20282D52A9}"/>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hlinkClick r:id="" action="ppaction://hlinkshowjump?jump=nextslide"/>
                  </a:rPr>
                  <a:t>True</a:t>
                </a:r>
                <a:endParaRPr lang="en-GB" sz="1200" u="sng" dirty="0"/>
              </a:p>
            </p:txBody>
          </p:sp>
          <p:sp>
            <p:nvSpPr>
              <p:cNvPr id="16" name="TextBox 15">
                <a:hlinkClick r:id="" action="ppaction://noaction"/>
                <a:extLst>
                  <a:ext uri="{FF2B5EF4-FFF2-40B4-BE49-F238E27FC236}">
                    <a16:creationId xmlns:a16="http://schemas.microsoft.com/office/drawing/2014/main" id="{BF9FC8FE-EC59-48F1-9127-E00C409C01E2}"/>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nvGrpSpPr>
            <p:cNvPr id="17" name="Group 16">
              <a:extLst>
                <a:ext uri="{FF2B5EF4-FFF2-40B4-BE49-F238E27FC236}">
                  <a16:creationId xmlns:a16="http://schemas.microsoft.com/office/drawing/2014/main" id="{52551EC0-FAEB-4E06-85F2-CDBFED667C65}"/>
                </a:ext>
              </a:extLst>
            </p:cNvPr>
            <p:cNvGrpSpPr/>
            <p:nvPr/>
          </p:nvGrpSpPr>
          <p:grpSpPr>
            <a:xfrm>
              <a:off x="5868144" y="3356992"/>
              <a:ext cx="1269870" cy="276999"/>
              <a:chOff x="6596888" y="1083514"/>
              <a:chExt cx="1269870" cy="276999"/>
            </a:xfrm>
          </p:grpSpPr>
          <p:sp>
            <p:nvSpPr>
              <p:cNvPr id="18" name="TextBox 17">
                <a:extLst>
                  <a:ext uri="{FF2B5EF4-FFF2-40B4-BE49-F238E27FC236}">
                    <a16:creationId xmlns:a16="http://schemas.microsoft.com/office/drawing/2014/main" id="{741E866F-CCBA-4378-BE93-00119D0D948C}"/>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hlinkClick r:id="" action="ppaction://hlinkshowjump?jump=nextslide"/>
                  </a:rPr>
                  <a:t>True</a:t>
                </a:r>
                <a:endParaRPr lang="en-GB" sz="1200" u="sng" dirty="0"/>
              </a:p>
            </p:txBody>
          </p:sp>
          <p:sp>
            <p:nvSpPr>
              <p:cNvPr id="19" name="TextBox 18">
                <a:hlinkClick r:id="" action="ppaction://noaction"/>
                <a:extLst>
                  <a:ext uri="{FF2B5EF4-FFF2-40B4-BE49-F238E27FC236}">
                    <a16:creationId xmlns:a16="http://schemas.microsoft.com/office/drawing/2014/main" id="{B0E3E358-2D8C-45B5-ABCF-A334F4A62921}"/>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nvGrpSpPr>
            <p:cNvPr id="20" name="Group 19">
              <a:extLst>
                <a:ext uri="{FF2B5EF4-FFF2-40B4-BE49-F238E27FC236}">
                  <a16:creationId xmlns:a16="http://schemas.microsoft.com/office/drawing/2014/main" id="{B112C7CF-8B77-4296-AE9D-8603E622B3A6}"/>
                </a:ext>
              </a:extLst>
            </p:cNvPr>
            <p:cNvGrpSpPr/>
            <p:nvPr/>
          </p:nvGrpSpPr>
          <p:grpSpPr>
            <a:xfrm>
              <a:off x="5868144" y="3861048"/>
              <a:ext cx="1269870" cy="276999"/>
              <a:chOff x="6596888" y="1083514"/>
              <a:chExt cx="1269870" cy="276999"/>
            </a:xfrm>
          </p:grpSpPr>
          <p:sp>
            <p:nvSpPr>
              <p:cNvPr id="21" name="TextBox 20">
                <a:extLst>
                  <a:ext uri="{FF2B5EF4-FFF2-40B4-BE49-F238E27FC236}">
                    <a16:creationId xmlns:a16="http://schemas.microsoft.com/office/drawing/2014/main" id="{CC58DD62-A9D5-49BC-8C84-8FA452BD7887}"/>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hlinkClick r:id="" action="ppaction://hlinkshowjump?jump=nextslide"/>
                  </a:rPr>
                  <a:t>True</a:t>
                </a:r>
                <a:endParaRPr lang="en-GB" sz="1200" u="sng" dirty="0"/>
              </a:p>
            </p:txBody>
          </p:sp>
          <p:sp>
            <p:nvSpPr>
              <p:cNvPr id="22" name="TextBox 21">
                <a:hlinkClick r:id="" action="ppaction://noaction"/>
                <a:extLst>
                  <a:ext uri="{FF2B5EF4-FFF2-40B4-BE49-F238E27FC236}">
                    <a16:creationId xmlns:a16="http://schemas.microsoft.com/office/drawing/2014/main" id="{005C648C-B2A8-49D9-A7F5-A08E6A6BD36D}"/>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nvGrpSpPr>
            <p:cNvPr id="24" name="Group 23">
              <a:extLst>
                <a:ext uri="{FF2B5EF4-FFF2-40B4-BE49-F238E27FC236}">
                  <a16:creationId xmlns:a16="http://schemas.microsoft.com/office/drawing/2014/main" id="{93AEFFB6-8907-432B-87BE-A2C642196059}"/>
                </a:ext>
              </a:extLst>
            </p:cNvPr>
            <p:cNvGrpSpPr/>
            <p:nvPr/>
          </p:nvGrpSpPr>
          <p:grpSpPr>
            <a:xfrm>
              <a:off x="5868144" y="4437112"/>
              <a:ext cx="1269870" cy="276999"/>
              <a:chOff x="6596888" y="1083514"/>
              <a:chExt cx="1269870" cy="276999"/>
            </a:xfrm>
          </p:grpSpPr>
          <p:sp>
            <p:nvSpPr>
              <p:cNvPr id="25" name="TextBox 24">
                <a:extLst>
                  <a:ext uri="{FF2B5EF4-FFF2-40B4-BE49-F238E27FC236}">
                    <a16:creationId xmlns:a16="http://schemas.microsoft.com/office/drawing/2014/main" id="{07BA6D9D-8296-431E-8A06-FB09DC4DADFB}"/>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hlinkClick r:id="" action="ppaction://hlinkshowjump?jump=nextslide"/>
                  </a:rPr>
                  <a:t>True</a:t>
                </a:r>
                <a:endParaRPr lang="en-GB" sz="1200" u="sng" dirty="0"/>
              </a:p>
            </p:txBody>
          </p:sp>
          <p:sp>
            <p:nvSpPr>
              <p:cNvPr id="26" name="TextBox 25">
                <a:hlinkClick r:id="" action="ppaction://noaction"/>
                <a:extLst>
                  <a:ext uri="{FF2B5EF4-FFF2-40B4-BE49-F238E27FC236}">
                    <a16:creationId xmlns:a16="http://schemas.microsoft.com/office/drawing/2014/main" id="{8F330303-079A-4927-9D8A-9C7341FAB9C3}"/>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nvGrpSpPr>
            <p:cNvPr id="27" name="Group 26">
              <a:extLst>
                <a:ext uri="{FF2B5EF4-FFF2-40B4-BE49-F238E27FC236}">
                  <a16:creationId xmlns:a16="http://schemas.microsoft.com/office/drawing/2014/main" id="{C9D3E147-9E57-4C3C-86E1-4F11C3F7341D}"/>
                </a:ext>
              </a:extLst>
            </p:cNvPr>
            <p:cNvGrpSpPr/>
            <p:nvPr/>
          </p:nvGrpSpPr>
          <p:grpSpPr>
            <a:xfrm>
              <a:off x="5868144" y="5157192"/>
              <a:ext cx="1269870" cy="276999"/>
              <a:chOff x="6596888" y="1083514"/>
              <a:chExt cx="1269870" cy="276999"/>
            </a:xfrm>
          </p:grpSpPr>
          <p:sp>
            <p:nvSpPr>
              <p:cNvPr id="28" name="TextBox 27">
                <a:extLst>
                  <a:ext uri="{FF2B5EF4-FFF2-40B4-BE49-F238E27FC236}">
                    <a16:creationId xmlns:a16="http://schemas.microsoft.com/office/drawing/2014/main" id="{E4A3772E-8347-4891-99DE-E502BC10C7FD}"/>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hlinkClick r:id="" action="ppaction://hlinkshowjump?jump=nextslide"/>
                  </a:rPr>
                  <a:t>True</a:t>
                </a:r>
                <a:endParaRPr lang="en-GB" sz="1200" u="sng" dirty="0"/>
              </a:p>
            </p:txBody>
          </p:sp>
          <p:sp>
            <p:nvSpPr>
              <p:cNvPr id="29" name="TextBox 28">
                <a:hlinkClick r:id="" action="ppaction://noaction"/>
                <a:extLst>
                  <a:ext uri="{FF2B5EF4-FFF2-40B4-BE49-F238E27FC236}">
                    <a16:creationId xmlns:a16="http://schemas.microsoft.com/office/drawing/2014/main" id="{94B04367-31B6-48BF-B984-03983FAC4C1B}"/>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nvGrpSpPr>
            <p:cNvPr id="30" name="Group 29">
              <a:extLst>
                <a:ext uri="{FF2B5EF4-FFF2-40B4-BE49-F238E27FC236}">
                  <a16:creationId xmlns:a16="http://schemas.microsoft.com/office/drawing/2014/main" id="{EB2E513A-78C9-4D26-9E54-FB9A860E19DE}"/>
                </a:ext>
              </a:extLst>
            </p:cNvPr>
            <p:cNvGrpSpPr/>
            <p:nvPr/>
          </p:nvGrpSpPr>
          <p:grpSpPr>
            <a:xfrm>
              <a:off x="5868144" y="5733256"/>
              <a:ext cx="1269870" cy="276999"/>
              <a:chOff x="6596888" y="1083514"/>
              <a:chExt cx="1269870" cy="276999"/>
            </a:xfrm>
          </p:grpSpPr>
          <p:sp>
            <p:nvSpPr>
              <p:cNvPr id="31" name="TextBox 30">
                <a:extLst>
                  <a:ext uri="{FF2B5EF4-FFF2-40B4-BE49-F238E27FC236}">
                    <a16:creationId xmlns:a16="http://schemas.microsoft.com/office/drawing/2014/main" id="{A492CC20-CE56-4B0E-92FA-9DD92D563148}"/>
                  </a:ext>
                </a:extLst>
              </p:cNvPr>
              <p:cNvSpPr txBox="1"/>
              <p:nvPr/>
            </p:nvSpPr>
            <p:spPr>
              <a:xfrm>
                <a:off x="6596888" y="1083514"/>
                <a:ext cx="460447" cy="276999"/>
              </a:xfrm>
              <a:prstGeom prst="rect">
                <a:avLst/>
              </a:prstGeom>
              <a:solidFill>
                <a:srgbClr val="00B050"/>
              </a:solidFill>
              <a:ln w="19050">
                <a:solidFill>
                  <a:schemeClr val="tx1"/>
                </a:solidFill>
              </a:ln>
            </p:spPr>
            <p:txBody>
              <a:bodyPr wrap="none" rtlCol="0">
                <a:spAutoFit/>
              </a:bodyPr>
              <a:lstStyle/>
              <a:p>
                <a:r>
                  <a:rPr lang="en-GB" sz="1200" u="sng" dirty="0">
                    <a:hlinkClick r:id="" action="ppaction://hlinkshowjump?jump=nextslide"/>
                  </a:rPr>
                  <a:t>True</a:t>
                </a:r>
                <a:endParaRPr lang="en-GB" sz="1200" u="sng" dirty="0"/>
              </a:p>
            </p:txBody>
          </p:sp>
          <p:sp>
            <p:nvSpPr>
              <p:cNvPr id="32" name="TextBox 31">
                <a:hlinkClick r:id="" action="ppaction://noaction"/>
                <a:extLst>
                  <a:ext uri="{FF2B5EF4-FFF2-40B4-BE49-F238E27FC236}">
                    <a16:creationId xmlns:a16="http://schemas.microsoft.com/office/drawing/2014/main" id="{010A28E2-929A-438D-9AE6-82005947E907}"/>
                  </a:ext>
                </a:extLst>
              </p:cNvPr>
              <p:cNvSpPr txBox="1"/>
              <p:nvPr/>
            </p:nvSpPr>
            <p:spPr>
              <a:xfrm>
                <a:off x="7368801" y="1083514"/>
                <a:ext cx="497957" cy="276999"/>
              </a:xfrm>
              <a:prstGeom prst="rect">
                <a:avLst/>
              </a:prstGeom>
              <a:solidFill>
                <a:srgbClr val="FF0000"/>
              </a:solidFill>
              <a:ln w="19050">
                <a:solidFill>
                  <a:schemeClr val="tx1"/>
                </a:solidFill>
              </a:ln>
            </p:spPr>
            <p:txBody>
              <a:bodyPr wrap="none" rtlCol="0">
                <a:spAutoFit/>
              </a:bodyPr>
              <a:lstStyle/>
              <a:p>
                <a:r>
                  <a:rPr lang="en-GB" sz="1200" u="sng" dirty="0"/>
                  <a:t>False</a:t>
                </a:r>
              </a:p>
            </p:txBody>
          </p:sp>
        </p:grpSp>
      </p:grpSp>
    </p:spTree>
    <p:extLst>
      <p:ext uri="{BB962C8B-B14F-4D97-AF65-F5344CB8AC3E}">
        <p14:creationId xmlns:p14="http://schemas.microsoft.com/office/powerpoint/2010/main" val="149214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06:21</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22</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4283968" y="2204864"/>
            <a:ext cx="4176464" cy="160043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Note to Lecturers</a:t>
            </a:r>
          </a:p>
          <a:p>
            <a:r>
              <a:rPr lang="en-GB" sz="2000" dirty="0">
                <a:latin typeface="Arial" panose="020B0604020202020204" pitchFamily="34" charset="0"/>
                <a:cs typeface="Arial" panose="020B0604020202020204" pitchFamily="34" charset="0"/>
              </a:rPr>
              <a:t>For SGUK certificate Word template, please contact</a:t>
            </a:r>
          </a:p>
          <a:p>
            <a:r>
              <a:rPr lang="en-GB" sz="2000" dirty="0">
                <a:latin typeface="Arial" panose="020B0604020202020204" pitchFamily="34" charset="0"/>
                <a:cs typeface="Arial" panose="020B0604020202020204" pitchFamily="34" charset="0"/>
                <a:hlinkClick r:id="rId3"/>
              </a:rPr>
              <a:t>contact@safetygroupsuk.org.uk</a:t>
            </a:r>
            <a:endParaRPr lang="en-GB" sz="2000" dirty="0">
              <a:latin typeface="Arial" panose="020B0604020202020204" pitchFamily="34" charset="0"/>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76672"/>
            <a:ext cx="3672408" cy="53285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3151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a:xfrm>
            <a:off x="6516216" y="6165304"/>
            <a:ext cx="2514600" cy="365125"/>
          </a:xfrm>
        </p:spPr>
        <p:txBody>
          <a:bodyPr/>
          <a:lstStyle/>
          <a:p>
            <a:fld id="{454DD527-68DE-4A92-888B-6C442F8D269E}" type="datetime8">
              <a:rPr lang="en-GB" smtClean="0"/>
              <a:t>26/04/2021 06:21</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23</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5964"/>
            <a:ext cx="1259632" cy="924684"/>
          </a:xfrm>
          <a:prstGeom prst="rect">
            <a:avLst/>
          </a:prstGeom>
        </p:spPr>
      </p:pic>
      <p:pic>
        <p:nvPicPr>
          <p:cNvPr id="9" name="Picture 8" descr="Text&#10;&#10;Description automatically generated">
            <a:extLst>
              <a:ext uri="{FF2B5EF4-FFF2-40B4-BE49-F238E27FC236}">
                <a16:creationId xmlns:a16="http://schemas.microsoft.com/office/drawing/2014/main" id="{47BD0648-1413-4610-8072-8A42BB4FC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7632848" cy="6408712"/>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7110"/>
            <a:ext cx="1944216" cy="1340768"/>
          </a:xfrm>
          <a:prstGeom prst="rect">
            <a:avLst/>
          </a:prstGeom>
        </p:spPr>
      </p:pic>
      <p:sp>
        <p:nvSpPr>
          <p:cNvPr id="9" name="TextBox 8"/>
          <p:cNvSpPr txBox="1"/>
          <p:nvPr/>
        </p:nvSpPr>
        <p:spPr>
          <a:xfrm>
            <a:off x="2195736" y="548680"/>
            <a:ext cx="4692310" cy="1077218"/>
          </a:xfrm>
          <a:prstGeom prst="rect">
            <a:avLst/>
          </a:prstGeom>
          <a:noFill/>
        </p:spPr>
        <p:txBody>
          <a:bodyPr wrap="none" rtlCol="0">
            <a:spAutoFit/>
          </a:bodyPr>
          <a:lstStyle/>
          <a:p>
            <a:pPr algn="ctr"/>
            <a:r>
              <a:rPr lang="en-GB" sz="3200" b="1" dirty="0">
                <a:solidFill>
                  <a:srgbClr val="C00000"/>
                </a:solidFill>
                <a:latin typeface="Arial" panose="020B0604020202020204" pitchFamily="34" charset="0"/>
                <a:cs typeface="Arial" panose="020B0604020202020204" pitchFamily="34" charset="0"/>
              </a:rPr>
              <a:t>Hazardous Substances</a:t>
            </a:r>
          </a:p>
          <a:p>
            <a:pPr algn="ctr"/>
            <a:r>
              <a:rPr lang="en-GB" sz="3200" b="1" dirty="0">
                <a:latin typeface="Arial" panose="020B0604020202020204" pitchFamily="34" charset="0"/>
                <a:cs typeface="Arial" panose="020B0604020202020204" pitchFamily="34" charset="0"/>
              </a:rPr>
              <a:t>Broad Categories </a:t>
            </a:r>
          </a:p>
        </p:txBody>
      </p:sp>
      <p:grpSp>
        <p:nvGrpSpPr>
          <p:cNvPr id="3" name="Group 2">
            <a:extLst>
              <a:ext uri="{FF2B5EF4-FFF2-40B4-BE49-F238E27FC236}">
                <a16:creationId xmlns:a16="http://schemas.microsoft.com/office/drawing/2014/main" id="{17D44A82-AF9A-4DCC-891D-13B8592544A1}"/>
              </a:ext>
            </a:extLst>
          </p:cNvPr>
          <p:cNvGrpSpPr/>
          <p:nvPr/>
        </p:nvGrpSpPr>
        <p:grpSpPr>
          <a:xfrm>
            <a:off x="467544" y="2420888"/>
            <a:ext cx="8101117" cy="3277446"/>
            <a:chOff x="380109" y="2759921"/>
            <a:chExt cx="8101117" cy="3058269"/>
          </a:xfrm>
        </p:grpSpPr>
        <p:pic>
          <p:nvPicPr>
            <p:cNvPr id="16" name="Picture 15">
              <a:extLst>
                <a:ext uri="{FF2B5EF4-FFF2-40B4-BE49-F238E27FC236}">
                  <a16:creationId xmlns:a16="http://schemas.microsoft.com/office/drawing/2014/main" id="{4C1A7FBE-A872-4635-BDD8-89705B9B5378}"/>
                </a:ext>
              </a:extLst>
            </p:cNvPr>
            <p:cNvPicPr>
              <a:picLocks noChangeAspect="1"/>
            </p:cNvPicPr>
            <p:nvPr/>
          </p:nvPicPr>
          <p:blipFill>
            <a:blip r:embed="rId4"/>
            <a:stretch>
              <a:fillRect/>
            </a:stretch>
          </p:blipFill>
          <p:spPr>
            <a:xfrm>
              <a:off x="643801" y="2759921"/>
              <a:ext cx="1752531" cy="1821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5772956A-955E-48B2-8F62-36EB0271F3B7}"/>
                </a:ext>
              </a:extLst>
            </p:cNvPr>
            <p:cNvSpPr txBox="1"/>
            <p:nvPr/>
          </p:nvSpPr>
          <p:spPr>
            <a:xfrm>
              <a:off x="380109" y="4652867"/>
              <a:ext cx="1944216" cy="947741"/>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Manufactured chemicals and products</a:t>
              </a:r>
            </a:p>
          </p:txBody>
        </p:sp>
        <p:sp>
          <p:nvSpPr>
            <p:cNvPr id="26" name="TextBox 25">
              <a:extLst>
                <a:ext uri="{FF2B5EF4-FFF2-40B4-BE49-F238E27FC236}">
                  <a16:creationId xmlns:a16="http://schemas.microsoft.com/office/drawing/2014/main" id="{D8A35968-455D-4D7D-A4B9-1B6C09C5C463}"/>
                </a:ext>
              </a:extLst>
            </p:cNvPr>
            <p:cNvSpPr txBox="1"/>
            <p:nvPr/>
          </p:nvSpPr>
          <p:spPr>
            <a:xfrm>
              <a:off x="2432899" y="4583255"/>
              <a:ext cx="1639854" cy="123493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Natural and process generated substances</a:t>
              </a:r>
            </a:p>
          </p:txBody>
        </p:sp>
        <p:sp>
          <p:nvSpPr>
            <p:cNvPr id="27" name="TextBox 26">
              <a:extLst>
                <a:ext uri="{FF2B5EF4-FFF2-40B4-BE49-F238E27FC236}">
                  <a16:creationId xmlns:a16="http://schemas.microsoft.com/office/drawing/2014/main" id="{31B84C37-90FD-4A77-9CE4-9C248222C8D1}"/>
                </a:ext>
              </a:extLst>
            </p:cNvPr>
            <p:cNvSpPr txBox="1"/>
            <p:nvPr/>
          </p:nvSpPr>
          <p:spPr>
            <a:xfrm>
              <a:off x="4268541" y="4574119"/>
              <a:ext cx="2052874" cy="660547"/>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Microbiological agents</a:t>
              </a:r>
            </a:p>
          </p:txBody>
        </p:sp>
        <p:sp>
          <p:nvSpPr>
            <p:cNvPr id="28" name="TextBox 27">
              <a:extLst>
                <a:ext uri="{FF2B5EF4-FFF2-40B4-BE49-F238E27FC236}">
                  <a16:creationId xmlns:a16="http://schemas.microsoft.com/office/drawing/2014/main" id="{2448A6D3-AB86-4F9D-9F04-DB76C12B87F1}"/>
                </a:ext>
              </a:extLst>
            </p:cNvPr>
            <p:cNvSpPr txBox="1"/>
            <p:nvPr/>
          </p:nvSpPr>
          <p:spPr>
            <a:xfrm>
              <a:off x="6932837" y="4574119"/>
              <a:ext cx="1548389" cy="660547"/>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Waste materials</a:t>
              </a:r>
            </a:p>
          </p:txBody>
        </p:sp>
        <p:pic>
          <p:nvPicPr>
            <p:cNvPr id="30" name="Picture 29" descr="A picture containing rug, sitting, brown, table&#10;&#10;Description automatically generated">
              <a:extLst>
                <a:ext uri="{FF2B5EF4-FFF2-40B4-BE49-F238E27FC236}">
                  <a16:creationId xmlns:a16="http://schemas.microsoft.com/office/drawing/2014/main" id="{299E43FB-16E1-4B52-A077-E94707515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357" y="2780928"/>
              <a:ext cx="1521174"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descr="A picture containing food, table, blue, sitting&#10;&#10;Description automatically generated">
              <a:extLst>
                <a:ext uri="{FF2B5EF4-FFF2-40B4-BE49-F238E27FC236}">
                  <a16:creationId xmlns:a16="http://schemas.microsoft.com/office/drawing/2014/main" id="{653A4513-E44E-45F5-A773-35024C0B92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2557" y="2780928"/>
              <a:ext cx="1872208"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5" descr="A picture containing building, outdoor, street, old&#10;&#10;Description automatically generated">
              <a:extLst>
                <a:ext uri="{FF2B5EF4-FFF2-40B4-BE49-F238E27FC236}">
                  <a16:creationId xmlns:a16="http://schemas.microsoft.com/office/drawing/2014/main" id="{1D2DFD9A-7511-4E9A-9666-2269B89219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8781" y="2780928"/>
              <a:ext cx="2013159" cy="1725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 name="Date Placeholder 1">
            <a:extLst>
              <a:ext uri="{FF2B5EF4-FFF2-40B4-BE49-F238E27FC236}">
                <a16:creationId xmlns:a16="http://schemas.microsoft.com/office/drawing/2014/main" id="{BDB90AB5-829A-48E8-A27A-CD0C6755A88A}"/>
              </a:ext>
            </a:extLst>
          </p:cNvPr>
          <p:cNvSpPr>
            <a:spLocks noGrp="1"/>
          </p:cNvSpPr>
          <p:nvPr>
            <p:ph type="dt" sz="half" idx="10"/>
          </p:nvPr>
        </p:nvSpPr>
        <p:spPr/>
        <p:txBody>
          <a:bodyPr/>
          <a:lstStyle/>
          <a:p>
            <a:fld id="{3EF138A2-D69F-475A-9046-382F7D218A8A}" type="datetime8">
              <a:rPr lang="en-GB" smtClean="0"/>
              <a:t>26/04/2021 06:21</a:t>
            </a:fld>
            <a:endParaRPr lang="en-GB" dirty="0"/>
          </a:p>
        </p:txBody>
      </p:sp>
      <p:sp>
        <p:nvSpPr>
          <p:cNvPr id="5" name="Slide Number Placeholder 4">
            <a:extLst>
              <a:ext uri="{FF2B5EF4-FFF2-40B4-BE49-F238E27FC236}">
                <a16:creationId xmlns:a16="http://schemas.microsoft.com/office/drawing/2014/main" id="{C366E233-2CEE-4C92-AD0C-2CBDB6D5B641}"/>
              </a:ext>
            </a:extLst>
          </p:cNvPr>
          <p:cNvSpPr>
            <a:spLocks noGrp="1"/>
          </p:cNvSpPr>
          <p:nvPr>
            <p:ph type="sldNum" sz="quarter" idx="12"/>
          </p:nvPr>
        </p:nvSpPr>
        <p:spPr/>
        <p:txBody>
          <a:bodyPr/>
          <a:lstStyle/>
          <a:p>
            <a:fld id="{3DB36CE2-65BA-4721-BB1A-1EDB821F77A6}" type="slidenum">
              <a:rPr lang="en-GB" smtClean="0"/>
              <a:t>3</a:t>
            </a:fld>
            <a:endParaRPr lang="en-GB" dirty="0"/>
          </a:p>
        </p:txBody>
      </p:sp>
    </p:spTree>
    <p:extLst>
      <p:ext uri="{BB962C8B-B14F-4D97-AF65-F5344CB8AC3E}">
        <p14:creationId xmlns:p14="http://schemas.microsoft.com/office/powerpoint/2010/main" val="240874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
        <p:nvSpPr>
          <p:cNvPr id="9" name="TextBox 8"/>
          <p:cNvSpPr txBox="1"/>
          <p:nvPr/>
        </p:nvSpPr>
        <p:spPr>
          <a:xfrm>
            <a:off x="2123728" y="404664"/>
            <a:ext cx="4692310" cy="584775"/>
          </a:xfrm>
          <a:prstGeom prst="rect">
            <a:avLst/>
          </a:prstGeom>
          <a:noFill/>
        </p:spPr>
        <p:txBody>
          <a:bodyPr wrap="none" rtlCol="0">
            <a:spAutoFit/>
          </a:bodyPr>
          <a:lstStyle/>
          <a:p>
            <a:pPr algn="ctr"/>
            <a:r>
              <a:rPr lang="en-GB" sz="3200" b="1" dirty="0">
                <a:solidFill>
                  <a:srgbClr val="C00000"/>
                </a:solidFill>
                <a:latin typeface="Arial" panose="020B0604020202020204" pitchFamily="34" charset="0"/>
                <a:cs typeface="Arial" panose="020B0604020202020204" pitchFamily="34" charset="0"/>
              </a:rPr>
              <a:t>Hazardous Substances</a:t>
            </a:r>
            <a:endParaRPr lang="en-GB" sz="3200" b="1"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000D6A3F-0020-4670-9D36-C1C59642D762}"/>
              </a:ext>
            </a:extLst>
          </p:cNvPr>
          <p:cNvGraphicFramePr>
            <a:graphicFrameLocks noGrp="1"/>
          </p:cNvGraphicFramePr>
          <p:nvPr>
            <p:extLst>
              <p:ext uri="{D42A27DB-BD31-4B8C-83A1-F6EECF244321}">
                <p14:modId xmlns:p14="http://schemas.microsoft.com/office/powerpoint/2010/main" val="2806916541"/>
              </p:ext>
            </p:extLst>
          </p:nvPr>
        </p:nvGraphicFramePr>
        <p:xfrm>
          <a:off x="323528" y="1124744"/>
          <a:ext cx="6840760" cy="5504027"/>
        </p:xfrm>
        <a:graphic>
          <a:graphicData uri="http://schemas.openxmlformats.org/drawingml/2006/table">
            <a:tbl>
              <a:tblPr firstRow="1" bandRow="1">
                <a:tableStyleId>{5C22544A-7EE6-4342-B048-85BDC9FD1C3A}</a:tableStyleId>
              </a:tblPr>
              <a:tblGrid>
                <a:gridCol w="5359803">
                  <a:extLst>
                    <a:ext uri="{9D8B030D-6E8A-4147-A177-3AD203B41FA5}">
                      <a16:colId xmlns:a16="http://schemas.microsoft.com/office/drawing/2014/main" val="3258287602"/>
                    </a:ext>
                  </a:extLst>
                </a:gridCol>
                <a:gridCol w="1480957">
                  <a:extLst>
                    <a:ext uri="{9D8B030D-6E8A-4147-A177-3AD203B41FA5}">
                      <a16:colId xmlns:a16="http://schemas.microsoft.com/office/drawing/2014/main" val="285432849"/>
                    </a:ext>
                  </a:extLst>
                </a:gridCol>
              </a:tblGrid>
              <a:tr h="566267">
                <a:tc>
                  <a:txBody>
                    <a:bodyPr/>
                    <a:lstStyle/>
                    <a:p>
                      <a:r>
                        <a:rPr lang="en-GB" sz="2400" dirty="0">
                          <a:latin typeface="Calibri" panose="020F0502020204030204" pitchFamily="34" charset="0"/>
                          <a:cs typeface="Calibri" panose="020F0502020204030204" pitchFamily="34" charset="0"/>
                        </a:rPr>
                        <a:t>Which one of these ?</a:t>
                      </a:r>
                    </a:p>
                  </a:txBody>
                  <a:tcPr/>
                </a:tc>
                <a:tc>
                  <a:txBody>
                    <a:bodyPr/>
                    <a:lstStyle/>
                    <a:p>
                      <a:r>
                        <a:rPr lang="en-GB" dirty="0"/>
                        <a:t>Yes/No</a:t>
                      </a:r>
                    </a:p>
                  </a:txBody>
                  <a:tcPr/>
                </a:tc>
                <a:extLst>
                  <a:ext uri="{0D108BD9-81ED-4DB2-BD59-A6C34878D82A}">
                    <a16:rowId xmlns:a16="http://schemas.microsoft.com/office/drawing/2014/main" val="2452125312"/>
                  </a:ext>
                </a:extLst>
              </a:tr>
              <a:tr h="433028">
                <a:tc>
                  <a:txBody>
                    <a:bodyPr/>
                    <a:lstStyle/>
                    <a:p>
                      <a:r>
                        <a:rPr lang="en-GB" sz="2400" dirty="0">
                          <a:latin typeface="Calibri" panose="020F0502020204030204" pitchFamily="34" charset="0"/>
                          <a:cs typeface="Calibri" panose="020F0502020204030204" pitchFamily="34" charset="0"/>
                        </a:rPr>
                        <a:t>Paints sold at DIY shops</a:t>
                      </a:r>
                    </a:p>
                  </a:txBody>
                  <a:tcPr/>
                </a:tc>
                <a:tc>
                  <a:txBody>
                    <a:bodyPr/>
                    <a:lstStyle/>
                    <a:p>
                      <a:endParaRPr lang="en-GB" dirty="0"/>
                    </a:p>
                  </a:txBody>
                  <a:tcPr/>
                </a:tc>
                <a:extLst>
                  <a:ext uri="{0D108BD9-81ED-4DB2-BD59-A6C34878D82A}">
                    <a16:rowId xmlns:a16="http://schemas.microsoft.com/office/drawing/2014/main" val="876827032"/>
                  </a:ext>
                </a:extLst>
              </a:tr>
              <a:tr h="433028">
                <a:tc>
                  <a:txBody>
                    <a:bodyPr/>
                    <a:lstStyle/>
                    <a:p>
                      <a:r>
                        <a:rPr lang="en-GB" sz="2400" dirty="0">
                          <a:latin typeface="Calibri" panose="020F0502020204030204" pitchFamily="34" charset="0"/>
                          <a:cs typeface="Calibri" panose="020F0502020204030204" pitchFamily="34" charset="0"/>
                        </a:rPr>
                        <a:t>WD40</a:t>
                      </a:r>
                    </a:p>
                  </a:txBody>
                  <a:tcPr/>
                </a:tc>
                <a:tc>
                  <a:txBody>
                    <a:bodyPr/>
                    <a:lstStyle/>
                    <a:p>
                      <a:endParaRPr lang="en-GB" dirty="0"/>
                    </a:p>
                  </a:txBody>
                  <a:tcPr/>
                </a:tc>
                <a:extLst>
                  <a:ext uri="{0D108BD9-81ED-4DB2-BD59-A6C34878D82A}">
                    <a16:rowId xmlns:a16="http://schemas.microsoft.com/office/drawing/2014/main" val="396919845"/>
                  </a:ext>
                </a:extLst>
              </a:tr>
              <a:tr h="433028">
                <a:tc>
                  <a:txBody>
                    <a:bodyPr/>
                    <a:lstStyle/>
                    <a:p>
                      <a:r>
                        <a:rPr lang="en-GB" sz="2400" dirty="0">
                          <a:latin typeface="Calibri" panose="020F0502020204030204" pitchFamily="34" charset="0"/>
                          <a:cs typeface="Calibri" panose="020F0502020204030204" pitchFamily="34" charset="0"/>
                        </a:rPr>
                        <a:t>Orange oils used in food factories</a:t>
                      </a:r>
                    </a:p>
                  </a:txBody>
                  <a:tcPr>
                    <a:cell3D prstMaterial="dkEdge">
                      <a:bevel/>
                      <a:lightRig rig="flood" dir="t"/>
                    </a:cell3D>
                    <a:noFill/>
                  </a:tcPr>
                </a:tc>
                <a:tc>
                  <a:txBody>
                    <a:bodyPr/>
                    <a:lstStyle/>
                    <a:p>
                      <a:endParaRPr lang="en-GB" dirty="0"/>
                    </a:p>
                  </a:txBody>
                  <a:tcPr/>
                </a:tc>
                <a:extLst>
                  <a:ext uri="{0D108BD9-81ED-4DB2-BD59-A6C34878D82A}">
                    <a16:rowId xmlns:a16="http://schemas.microsoft.com/office/drawing/2014/main" val="2576045018"/>
                  </a:ext>
                </a:extLst>
              </a:tr>
              <a:tr h="433028">
                <a:tc>
                  <a:txBody>
                    <a:bodyPr/>
                    <a:lstStyle/>
                    <a:p>
                      <a:r>
                        <a:rPr lang="en-GB" sz="2400" dirty="0">
                          <a:latin typeface="Calibri" panose="020F0502020204030204" pitchFamily="34" charset="0"/>
                          <a:cs typeface="Calibri" panose="020F0502020204030204" pitchFamily="34" charset="0"/>
                        </a:rPr>
                        <a:t>Flour dust in air in bakeries</a:t>
                      </a:r>
                    </a:p>
                  </a:txBody>
                  <a:tcPr/>
                </a:tc>
                <a:tc>
                  <a:txBody>
                    <a:bodyPr/>
                    <a:lstStyle/>
                    <a:p>
                      <a:endParaRPr lang="en-GB" dirty="0"/>
                    </a:p>
                  </a:txBody>
                  <a:tcPr/>
                </a:tc>
                <a:extLst>
                  <a:ext uri="{0D108BD9-81ED-4DB2-BD59-A6C34878D82A}">
                    <a16:rowId xmlns:a16="http://schemas.microsoft.com/office/drawing/2014/main" val="1976656417"/>
                  </a:ext>
                </a:extLst>
              </a:tr>
              <a:tr h="433028">
                <a:tc>
                  <a:txBody>
                    <a:bodyPr/>
                    <a:lstStyle/>
                    <a:p>
                      <a:r>
                        <a:rPr lang="en-GB" sz="2400" dirty="0">
                          <a:latin typeface="Calibri" panose="020F0502020204030204" pitchFamily="34" charset="0"/>
                          <a:cs typeface="Calibri" panose="020F0502020204030204" pitchFamily="34" charset="0"/>
                        </a:rPr>
                        <a:t>Silica dust at construction sites</a:t>
                      </a:r>
                    </a:p>
                  </a:txBody>
                  <a:tcPr/>
                </a:tc>
                <a:tc>
                  <a:txBody>
                    <a:bodyPr/>
                    <a:lstStyle/>
                    <a:p>
                      <a:endParaRPr lang="en-GB" dirty="0"/>
                    </a:p>
                  </a:txBody>
                  <a:tcPr/>
                </a:tc>
                <a:extLst>
                  <a:ext uri="{0D108BD9-81ED-4DB2-BD59-A6C34878D82A}">
                    <a16:rowId xmlns:a16="http://schemas.microsoft.com/office/drawing/2014/main" val="2981983052"/>
                  </a:ext>
                </a:extLst>
              </a:tr>
              <a:tr h="433028">
                <a:tc>
                  <a:txBody>
                    <a:bodyPr/>
                    <a:lstStyle/>
                    <a:p>
                      <a:r>
                        <a:rPr lang="en-GB" sz="2400" dirty="0">
                          <a:latin typeface="Calibri" panose="020F0502020204030204" pitchFamily="34" charset="0"/>
                          <a:cs typeface="Calibri" panose="020F0502020204030204" pitchFamily="34" charset="0"/>
                        </a:rPr>
                        <a:t>Industrial floor cleaners </a:t>
                      </a:r>
                    </a:p>
                  </a:txBody>
                  <a:tcPr/>
                </a:tc>
                <a:tc>
                  <a:txBody>
                    <a:bodyPr/>
                    <a:lstStyle/>
                    <a:p>
                      <a:endParaRPr lang="en-GB" dirty="0"/>
                    </a:p>
                  </a:txBody>
                  <a:tcPr/>
                </a:tc>
                <a:extLst>
                  <a:ext uri="{0D108BD9-81ED-4DB2-BD59-A6C34878D82A}">
                    <a16:rowId xmlns:a16="http://schemas.microsoft.com/office/drawing/2014/main" val="1580491596"/>
                  </a:ext>
                </a:extLst>
              </a:tr>
              <a:tr h="433028">
                <a:tc>
                  <a:txBody>
                    <a:bodyPr/>
                    <a:lstStyle/>
                    <a:p>
                      <a:r>
                        <a:rPr lang="en-GB" sz="2400" dirty="0">
                          <a:latin typeface="Calibri" panose="020F0502020204030204" pitchFamily="34" charset="0"/>
                          <a:cs typeface="Calibri" panose="020F0502020204030204" pitchFamily="34" charset="0"/>
                        </a:rPr>
                        <a:t>Wood dust created at a saw mill</a:t>
                      </a:r>
                    </a:p>
                  </a:txBody>
                  <a:tcPr/>
                </a:tc>
                <a:tc>
                  <a:txBody>
                    <a:bodyPr/>
                    <a:lstStyle/>
                    <a:p>
                      <a:endParaRPr lang="en-GB" dirty="0"/>
                    </a:p>
                  </a:txBody>
                  <a:tcPr/>
                </a:tc>
                <a:extLst>
                  <a:ext uri="{0D108BD9-81ED-4DB2-BD59-A6C34878D82A}">
                    <a16:rowId xmlns:a16="http://schemas.microsoft.com/office/drawing/2014/main" val="427559234"/>
                  </a:ext>
                </a:extLst>
              </a:tr>
              <a:tr h="433028">
                <a:tc>
                  <a:txBody>
                    <a:bodyPr/>
                    <a:lstStyle/>
                    <a:p>
                      <a:r>
                        <a:rPr lang="en-GB" sz="2400" dirty="0">
                          <a:latin typeface="Calibri" panose="020F0502020204030204" pitchFamily="34" charset="0"/>
                          <a:cs typeface="Calibri" panose="020F0502020204030204" pitchFamily="34" charset="0"/>
                        </a:rPr>
                        <a:t>Welding fume in air in a car repair garage </a:t>
                      </a:r>
                    </a:p>
                  </a:txBody>
                  <a:tcPr/>
                </a:tc>
                <a:tc>
                  <a:txBody>
                    <a:bodyPr/>
                    <a:lstStyle/>
                    <a:p>
                      <a:endParaRPr lang="en-GB" dirty="0"/>
                    </a:p>
                  </a:txBody>
                  <a:tcPr/>
                </a:tc>
                <a:extLst>
                  <a:ext uri="{0D108BD9-81ED-4DB2-BD59-A6C34878D82A}">
                    <a16:rowId xmlns:a16="http://schemas.microsoft.com/office/drawing/2014/main" val="1522708784"/>
                  </a:ext>
                </a:extLst>
              </a:tr>
              <a:tr h="433028">
                <a:tc>
                  <a:txBody>
                    <a:bodyPr/>
                    <a:lstStyle/>
                    <a:p>
                      <a:r>
                        <a:rPr lang="en-GB" sz="2400" dirty="0">
                          <a:latin typeface="Calibri" panose="020F0502020204030204" pitchFamily="34" charset="0"/>
                          <a:cs typeface="Calibri" panose="020F0502020204030204" pitchFamily="34" charset="0"/>
                        </a:rPr>
                        <a:t>Diesel fume in an engine shed or a construction site</a:t>
                      </a:r>
                    </a:p>
                  </a:txBody>
                  <a:tcPr/>
                </a:tc>
                <a:tc>
                  <a:txBody>
                    <a:bodyPr/>
                    <a:lstStyle/>
                    <a:p>
                      <a:endParaRPr lang="en-GB" dirty="0"/>
                    </a:p>
                  </a:txBody>
                  <a:tcPr/>
                </a:tc>
                <a:extLst>
                  <a:ext uri="{0D108BD9-81ED-4DB2-BD59-A6C34878D82A}">
                    <a16:rowId xmlns:a16="http://schemas.microsoft.com/office/drawing/2014/main" val="2641629183"/>
                  </a:ext>
                </a:extLst>
              </a:tr>
              <a:tr h="144993">
                <a:tc>
                  <a:txBody>
                    <a:bodyPr/>
                    <a:lstStyle/>
                    <a:p>
                      <a:r>
                        <a:rPr lang="en-GB" sz="2400" dirty="0">
                          <a:latin typeface="Calibri" panose="020F0502020204030204" pitchFamily="34" charset="0"/>
                          <a:cs typeface="Calibri" panose="020F0502020204030204" pitchFamily="34" charset="0"/>
                        </a:rPr>
                        <a:t>Dry cleaning solvents </a:t>
                      </a:r>
                    </a:p>
                  </a:txBody>
                  <a:tcPr/>
                </a:tc>
                <a:tc>
                  <a:txBody>
                    <a:bodyPr/>
                    <a:lstStyle/>
                    <a:p>
                      <a:endParaRPr lang="en-GB" dirty="0"/>
                    </a:p>
                  </a:txBody>
                  <a:tcPr/>
                </a:tc>
                <a:extLst>
                  <a:ext uri="{0D108BD9-81ED-4DB2-BD59-A6C34878D82A}">
                    <a16:rowId xmlns:a16="http://schemas.microsoft.com/office/drawing/2014/main" val="2220848156"/>
                  </a:ext>
                </a:extLst>
              </a:tr>
            </a:tbl>
          </a:graphicData>
        </a:graphic>
      </p:graphicFrame>
      <p:sp>
        <p:nvSpPr>
          <p:cNvPr id="3" name="Date Placeholder 2">
            <a:extLst>
              <a:ext uri="{FF2B5EF4-FFF2-40B4-BE49-F238E27FC236}">
                <a16:creationId xmlns:a16="http://schemas.microsoft.com/office/drawing/2014/main" id="{60E1BCD5-9994-43F7-ABD1-7225413C1B73}"/>
              </a:ext>
            </a:extLst>
          </p:cNvPr>
          <p:cNvSpPr>
            <a:spLocks noGrp="1"/>
          </p:cNvSpPr>
          <p:nvPr>
            <p:ph type="dt" sz="half" idx="10"/>
          </p:nvPr>
        </p:nvSpPr>
        <p:spPr/>
        <p:txBody>
          <a:bodyPr/>
          <a:lstStyle/>
          <a:p>
            <a:fld id="{5DFED39D-01C6-4775-BFD6-D3D65599A3E1}" type="datetime8">
              <a:rPr lang="en-GB" smtClean="0"/>
              <a:t>26/04/2021 06:21</a:t>
            </a:fld>
            <a:endParaRPr lang="en-GB" dirty="0"/>
          </a:p>
        </p:txBody>
      </p:sp>
      <p:sp>
        <p:nvSpPr>
          <p:cNvPr id="5" name="Slide Number Placeholder 4">
            <a:extLst>
              <a:ext uri="{FF2B5EF4-FFF2-40B4-BE49-F238E27FC236}">
                <a16:creationId xmlns:a16="http://schemas.microsoft.com/office/drawing/2014/main" id="{879A8555-FFAB-455B-A0C6-52CCC48B71FD}"/>
              </a:ext>
            </a:extLst>
          </p:cNvPr>
          <p:cNvSpPr>
            <a:spLocks noGrp="1"/>
          </p:cNvSpPr>
          <p:nvPr>
            <p:ph type="sldNum" sz="quarter" idx="12"/>
          </p:nvPr>
        </p:nvSpPr>
        <p:spPr/>
        <p:txBody>
          <a:bodyPr/>
          <a:lstStyle/>
          <a:p>
            <a:fld id="{3DB36CE2-65BA-4721-BB1A-1EDB821F77A6}" type="slidenum">
              <a:rPr lang="en-GB" smtClean="0"/>
              <a:t>4</a:t>
            </a:fld>
            <a:endParaRPr lang="en-GB" dirty="0"/>
          </a:p>
        </p:txBody>
      </p:sp>
    </p:spTree>
    <p:extLst>
      <p:ext uri="{BB962C8B-B14F-4D97-AF65-F5344CB8AC3E}">
        <p14:creationId xmlns:p14="http://schemas.microsoft.com/office/powerpoint/2010/main" val="229868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160" y="9178"/>
            <a:ext cx="1944216" cy="1340768"/>
          </a:xfrm>
          <a:prstGeom prst="rect">
            <a:avLst/>
          </a:prstGeom>
        </p:spPr>
      </p:pic>
      <p:sp>
        <p:nvSpPr>
          <p:cNvPr id="9" name="TextBox 8"/>
          <p:cNvSpPr txBox="1"/>
          <p:nvPr/>
        </p:nvSpPr>
        <p:spPr>
          <a:xfrm>
            <a:off x="323528" y="332656"/>
            <a:ext cx="6768752" cy="954107"/>
          </a:xfrm>
          <a:prstGeom prst="rect">
            <a:avLst/>
          </a:prstGeom>
          <a:noFill/>
        </p:spPr>
        <p:txBody>
          <a:bodyPr wrap="square" rtlCol="0">
            <a:spAutoFit/>
          </a:bodyPr>
          <a:lstStyle/>
          <a:p>
            <a:pPr algn="ctr"/>
            <a:r>
              <a:rPr lang="en-GB" sz="2800" b="1" dirty="0">
                <a:solidFill>
                  <a:srgbClr val="C00000"/>
                </a:solidFill>
                <a:latin typeface="Arial" panose="020B0604020202020204" pitchFamily="34" charset="0"/>
                <a:cs typeface="Arial" panose="020B0604020202020204" pitchFamily="34" charset="0"/>
              </a:rPr>
              <a:t>Substances Hazardous to Health - </a:t>
            </a:r>
          </a:p>
          <a:p>
            <a:pPr algn="ctr"/>
            <a:r>
              <a:rPr lang="en-GB" sz="2800" b="1" dirty="0">
                <a:solidFill>
                  <a:srgbClr val="C00000"/>
                </a:solidFill>
                <a:latin typeface="Arial" panose="020B0604020202020204" pitchFamily="34" charset="0"/>
                <a:cs typeface="Arial" panose="020B0604020202020204" pitchFamily="34" charset="0"/>
              </a:rPr>
              <a:t>Hazard Symbols </a:t>
            </a:r>
          </a:p>
        </p:txBody>
      </p:sp>
      <p:sp>
        <p:nvSpPr>
          <p:cNvPr id="12" name="Date Placeholder 11">
            <a:extLst>
              <a:ext uri="{FF2B5EF4-FFF2-40B4-BE49-F238E27FC236}">
                <a16:creationId xmlns:a16="http://schemas.microsoft.com/office/drawing/2014/main" id="{D2F4D51D-3FFB-43CA-B720-14E22478D098}"/>
              </a:ext>
            </a:extLst>
          </p:cNvPr>
          <p:cNvSpPr>
            <a:spLocks noGrp="1"/>
          </p:cNvSpPr>
          <p:nvPr>
            <p:ph type="dt" sz="half" idx="10"/>
          </p:nvPr>
        </p:nvSpPr>
        <p:spPr/>
        <p:txBody>
          <a:bodyPr/>
          <a:lstStyle/>
          <a:p>
            <a:fld id="{90C65FA5-EC67-4C55-8533-93D6EDA6F3AF}" type="datetime8">
              <a:rPr lang="en-GB" smtClean="0"/>
              <a:t>26/04/2021 06:21</a:t>
            </a:fld>
            <a:endParaRPr lang="en-GB" dirty="0"/>
          </a:p>
        </p:txBody>
      </p:sp>
      <p:sp>
        <p:nvSpPr>
          <p:cNvPr id="6" name="Slide Number Placeholder 5">
            <a:extLst>
              <a:ext uri="{FF2B5EF4-FFF2-40B4-BE49-F238E27FC236}">
                <a16:creationId xmlns:a16="http://schemas.microsoft.com/office/drawing/2014/main" id="{A3331F0D-B796-441C-AC58-5A57D297EC4A}"/>
              </a:ext>
            </a:extLst>
          </p:cNvPr>
          <p:cNvSpPr>
            <a:spLocks noGrp="1"/>
          </p:cNvSpPr>
          <p:nvPr>
            <p:ph type="sldNum" sz="quarter" idx="12"/>
          </p:nvPr>
        </p:nvSpPr>
        <p:spPr/>
        <p:txBody>
          <a:bodyPr/>
          <a:lstStyle/>
          <a:p>
            <a:fld id="{3DB36CE2-65BA-4721-BB1A-1EDB821F77A6}" type="slidenum">
              <a:rPr lang="en-GB" smtClean="0"/>
              <a:t>5</a:t>
            </a:fld>
            <a:endParaRPr lang="en-GB" dirty="0"/>
          </a:p>
        </p:txBody>
      </p:sp>
      <p:grpSp>
        <p:nvGrpSpPr>
          <p:cNvPr id="5" name="Group 4">
            <a:extLst>
              <a:ext uri="{FF2B5EF4-FFF2-40B4-BE49-F238E27FC236}">
                <a16:creationId xmlns:a16="http://schemas.microsoft.com/office/drawing/2014/main" id="{75A9A3C6-4B17-490B-9B0E-CD6B24567AE8}"/>
              </a:ext>
            </a:extLst>
          </p:cNvPr>
          <p:cNvGrpSpPr/>
          <p:nvPr/>
        </p:nvGrpSpPr>
        <p:grpSpPr>
          <a:xfrm>
            <a:off x="539552" y="1412776"/>
            <a:ext cx="8457150" cy="2664296"/>
            <a:chOff x="455442" y="1412776"/>
            <a:chExt cx="8101807" cy="2664296"/>
          </a:xfrm>
        </p:grpSpPr>
        <p:pic>
          <p:nvPicPr>
            <p:cNvPr id="20" name="Picture 19" descr="A picture containing drawing&#10;&#10;Description automatically generated">
              <a:extLst>
                <a:ext uri="{FF2B5EF4-FFF2-40B4-BE49-F238E27FC236}">
                  <a16:creationId xmlns:a16="http://schemas.microsoft.com/office/drawing/2014/main" id="{2E31A095-BAB5-477A-A1DF-289982EBD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792" y="2780928"/>
              <a:ext cx="1368152" cy="129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5DF7696E-EC52-4308-B410-D708363B311D}"/>
                </a:ext>
              </a:extLst>
            </p:cNvPr>
            <p:cNvSpPr/>
            <p:nvPr/>
          </p:nvSpPr>
          <p:spPr>
            <a:xfrm>
              <a:off x="455442" y="1412776"/>
              <a:ext cx="5565503" cy="461665"/>
            </a:xfrm>
            <a:prstGeom prst="rect">
              <a:avLst/>
            </a:prstGeom>
          </p:spPr>
          <p:txBody>
            <a:bodyPr wrap="none">
              <a:spAutoFit/>
            </a:bodyPr>
            <a:lstStyle/>
            <a:p>
              <a:r>
                <a:rPr lang="en-GB" sz="2400" b="1" dirty="0">
                  <a:latin typeface="Arial" panose="020B0604020202020204" pitchFamily="34" charset="0"/>
                  <a:cs typeface="Arial" panose="020B0604020202020204" pitchFamily="34" charset="0"/>
                </a:rPr>
                <a:t>Manufactured chemicals and products</a:t>
              </a:r>
            </a:p>
          </p:txBody>
        </p:sp>
        <p:sp>
          <p:nvSpPr>
            <p:cNvPr id="3" name="Rectangle 2">
              <a:extLst>
                <a:ext uri="{FF2B5EF4-FFF2-40B4-BE49-F238E27FC236}">
                  <a16:creationId xmlns:a16="http://schemas.microsoft.com/office/drawing/2014/main" id="{E1939FB7-E949-4447-8AA9-169AE4253EB8}"/>
                </a:ext>
              </a:extLst>
            </p:cNvPr>
            <p:cNvSpPr/>
            <p:nvPr/>
          </p:nvSpPr>
          <p:spPr>
            <a:xfrm>
              <a:off x="6180985" y="1772816"/>
              <a:ext cx="2376264" cy="830997"/>
            </a:xfrm>
            <a:prstGeom prst="rect">
              <a:avLst/>
            </a:prstGeom>
            <a:ln w="28575">
              <a:solidFill>
                <a:schemeClr val="tx1"/>
              </a:solidFill>
            </a:ln>
          </p:spPr>
          <p:txBody>
            <a:bodyPr wrap="square">
              <a:spAutoFit/>
            </a:bodyPr>
            <a:lstStyle/>
            <a:p>
              <a:pPr algn="ctr"/>
              <a:r>
                <a:rPr lang="en-GB" sz="2400" b="1" dirty="0">
                  <a:latin typeface="Calibri" panose="020F0502020204030204" pitchFamily="34" charset="0"/>
                  <a:cs typeface="Calibri" panose="020F0502020204030204" pitchFamily="34" charset="0"/>
                </a:rPr>
                <a:t>Microbiological agents</a:t>
              </a:r>
            </a:p>
          </p:txBody>
        </p:sp>
      </p:grpSp>
      <p:pic>
        <p:nvPicPr>
          <p:cNvPr id="8" name="Picture 7">
            <a:extLst>
              <a:ext uri="{FF2B5EF4-FFF2-40B4-BE49-F238E27FC236}">
                <a16:creationId xmlns:a16="http://schemas.microsoft.com/office/drawing/2014/main" id="{298CD464-DD38-48C6-8996-33D87748C3A3}"/>
              </a:ext>
            </a:extLst>
          </p:cNvPr>
          <p:cNvPicPr>
            <a:picLocks noChangeAspect="1"/>
          </p:cNvPicPr>
          <p:nvPr/>
        </p:nvPicPr>
        <p:blipFill>
          <a:blip r:embed="rId5"/>
          <a:stretch>
            <a:fillRect/>
          </a:stretch>
        </p:blipFill>
        <p:spPr>
          <a:xfrm>
            <a:off x="539552" y="1844824"/>
            <a:ext cx="1243445" cy="1008112"/>
          </a:xfrm>
          <a:prstGeom prst="rect">
            <a:avLst/>
          </a:prstGeom>
        </p:spPr>
      </p:pic>
      <p:pic>
        <p:nvPicPr>
          <p:cNvPr id="13" name="Picture 12">
            <a:extLst>
              <a:ext uri="{FF2B5EF4-FFF2-40B4-BE49-F238E27FC236}">
                <a16:creationId xmlns:a16="http://schemas.microsoft.com/office/drawing/2014/main" id="{A8E07A82-C7BF-4CBD-AEDC-F090A024C93A}"/>
              </a:ext>
            </a:extLst>
          </p:cNvPr>
          <p:cNvPicPr>
            <a:picLocks noChangeAspect="1"/>
          </p:cNvPicPr>
          <p:nvPr/>
        </p:nvPicPr>
        <p:blipFill>
          <a:blip r:embed="rId6"/>
          <a:stretch>
            <a:fillRect/>
          </a:stretch>
        </p:blipFill>
        <p:spPr>
          <a:xfrm>
            <a:off x="539552" y="4149080"/>
            <a:ext cx="1224136" cy="1152128"/>
          </a:xfrm>
          <a:prstGeom prst="rect">
            <a:avLst/>
          </a:prstGeom>
        </p:spPr>
      </p:pic>
      <p:pic>
        <p:nvPicPr>
          <p:cNvPr id="14" name="Picture 13">
            <a:extLst>
              <a:ext uri="{FF2B5EF4-FFF2-40B4-BE49-F238E27FC236}">
                <a16:creationId xmlns:a16="http://schemas.microsoft.com/office/drawing/2014/main" id="{8DC4DA1C-C0E9-4BB1-8DAA-F2AC62972E66}"/>
              </a:ext>
            </a:extLst>
          </p:cNvPr>
          <p:cNvPicPr>
            <a:picLocks noChangeAspect="1"/>
          </p:cNvPicPr>
          <p:nvPr/>
        </p:nvPicPr>
        <p:blipFill>
          <a:blip r:embed="rId7"/>
          <a:stretch>
            <a:fillRect/>
          </a:stretch>
        </p:blipFill>
        <p:spPr>
          <a:xfrm>
            <a:off x="539552" y="2996952"/>
            <a:ext cx="1224136" cy="1008112"/>
          </a:xfrm>
          <a:prstGeom prst="rect">
            <a:avLst/>
          </a:prstGeom>
        </p:spPr>
      </p:pic>
      <p:pic>
        <p:nvPicPr>
          <p:cNvPr id="15" name="Picture 14">
            <a:extLst>
              <a:ext uri="{FF2B5EF4-FFF2-40B4-BE49-F238E27FC236}">
                <a16:creationId xmlns:a16="http://schemas.microsoft.com/office/drawing/2014/main" id="{840EB10D-2E01-4034-BADD-7241248D97CD}"/>
              </a:ext>
            </a:extLst>
          </p:cNvPr>
          <p:cNvPicPr>
            <a:picLocks noChangeAspect="1"/>
          </p:cNvPicPr>
          <p:nvPr/>
        </p:nvPicPr>
        <p:blipFill>
          <a:blip r:embed="rId8"/>
          <a:stretch>
            <a:fillRect/>
          </a:stretch>
        </p:blipFill>
        <p:spPr>
          <a:xfrm>
            <a:off x="539552" y="5373216"/>
            <a:ext cx="1238250" cy="1190625"/>
          </a:xfrm>
          <a:prstGeom prst="rect">
            <a:avLst/>
          </a:prstGeom>
        </p:spPr>
      </p:pic>
      <p:graphicFrame>
        <p:nvGraphicFramePr>
          <p:cNvPr id="16" name="Table 16">
            <a:extLst>
              <a:ext uri="{FF2B5EF4-FFF2-40B4-BE49-F238E27FC236}">
                <a16:creationId xmlns:a16="http://schemas.microsoft.com/office/drawing/2014/main" id="{F8C96877-EBA2-4F67-9752-A8812BC123B2}"/>
              </a:ext>
            </a:extLst>
          </p:cNvPr>
          <p:cNvGraphicFramePr>
            <a:graphicFrameLocks noGrp="1"/>
          </p:cNvGraphicFramePr>
          <p:nvPr>
            <p:extLst>
              <p:ext uri="{D42A27DB-BD31-4B8C-83A1-F6EECF244321}">
                <p14:modId xmlns:p14="http://schemas.microsoft.com/office/powerpoint/2010/main" val="2957016199"/>
              </p:ext>
            </p:extLst>
          </p:nvPr>
        </p:nvGraphicFramePr>
        <p:xfrm>
          <a:off x="1835696" y="1844824"/>
          <a:ext cx="4536504" cy="4662518"/>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177315077"/>
                    </a:ext>
                  </a:extLst>
                </a:gridCol>
              </a:tblGrid>
              <a:tr h="1152128">
                <a:tc>
                  <a:txBody>
                    <a:bodyPr/>
                    <a:lstStyle/>
                    <a:p>
                      <a:r>
                        <a:rPr lang="en-GB" sz="2400" dirty="0">
                          <a:solidFill>
                            <a:schemeClr val="tx1"/>
                          </a:solidFill>
                          <a:latin typeface="Calibri" panose="020F0502020204030204" pitchFamily="34" charset="0"/>
                          <a:cs typeface="Calibri" panose="020F0502020204030204" pitchFamily="34" charset="0"/>
                        </a:rPr>
                        <a:t>Health Hazard (harmful)</a:t>
                      </a:r>
                    </a:p>
                    <a:p>
                      <a:r>
                        <a:rPr lang="en-GB" sz="2000" b="0" dirty="0">
                          <a:solidFill>
                            <a:schemeClr val="tx1"/>
                          </a:solidFill>
                          <a:latin typeface="Calibri" panose="020F0502020204030204" pitchFamily="34" charset="0"/>
                          <a:cs typeface="Calibri" panose="020F0502020204030204" pitchFamily="34" charset="0"/>
                        </a:rPr>
                        <a:t>Exclamation mark</a:t>
                      </a:r>
                    </a:p>
                  </a:txBody>
                  <a:tcPr>
                    <a:solidFill>
                      <a:schemeClr val="bg1"/>
                    </a:solidFill>
                  </a:tcPr>
                </a:tc>
                <a:extLst>
                  <a:ext uri="{0D108BD9-81ED-4DB2-BD59-A6C34878D82A}">
                    <a16:rowId xmlns:a16="http://schemas.microsoft.com/office/drawing/2014/main" val="4263334779"/>
                  </a:ext>
                </a:extLst>
              </a:tr>
              <a:tr h="1170130">
                <a:tc>
                  <a:txBody>
                    <a:bodyPr/>
                    <a:lstStyle/>
                    <a:p>
                      <a:r>
                        <a:rPr lang="en-GB" sz="2400" b="1" dirty="0">
                          <a:latin typeface="Calibri" panose="020F0502020204030204" pitchFamily="34" charset="0"/>
                          <a:cs typeface="Calibri" panose="020F0502020204030204" pitchFamily="34" charset="0"/>
                        </a:rPr>
                        <a:t>Corrosive (burns)</a:t>
                      </a:r>
                    </a:p>
                    <a:p>
                      <a:r>
                        <a:rPr lang="en-GB" sz="2000" dirty="0">
                          <a:latin typeface="Calibri" panose="020F0502020204030204" pitchFamily="34" charset="0"/>
                          <a:cs typeface="Calibri" panose="020F0502020204030204" pitchFamily="34" charset="0"/>
                        </a:rPr>
                        <a:t>Corrosion mark </a:t>
                      </a:r>
                    </a:p>
                  </a:txBody>
                  <a:tcPr/>
                </a:tc>
                <a:extLst>
                  <a:ext uri="{0D108BD9-81ED-4DB2-BD59-A6C34878D82A}">
                    <a16:rowId xmlns:a16="http://schemas.microsoft.com/office/drawing/2014/main" val="2335974917"/>
                  </a:ext>
                </a:extLst>
              </a:tr>
              <a:tr h="1170130">
                <a:tc>
                  <a:txBody>
                    <a:bodyPr/>
                    <a:lstStyle/>
                    <a:p>
                      <a:r>
                        <a:rPr lang="en-GB" sz="2400" b="1" dirty="0">
                          <a:latin typeface="Calibri" panose="020F0502020204030204" pitchFamily="34" charset="0"/>
                          <a:cs typeface="Calibri" panose="020F0502020204030204" pitchFamily="34" charset="0"/>
                        </a:rPr>
                        <a:t>Health Hazard (toxic</a:t>
                      </a:r>
                      <a:r>
                        <a:rPr lang="en-GB" sz="2400" dirty="0">
                          <a:latin typeface="Calibri" panose="020F0502020204030204" pitchFamily="34" charset="0"/>
                          <a:cs typeface="Calibri" panose="020F0502020204030204" pitchFamily="34" charset="0"/>
                        </a:rPr>
                        <a:t>)</a:t>
                      </a:r>
                    </a:p>
                    <a:p>
                      <a:r>
                        <a:rPr lang="en-GB" sz="2000" dirty="0">
                          <a:latin typeface="Calibri" panose="020F0502020204030204" pitchFamily="34" charset="0"/>
                          <a:cs typeface="Calibri" panose="020F0502020204030204" pitchFamily="34" charset="0"/>
                        </a:rPr>
                        <a:t>Skull and Crossbones</a:t>
                      </a:r>
                    </a:p>
                  </a:txBody>
                  <a:tcPr/>
                </a:tc>
                <a:extLst>
                  <a:ext uri="{0D108BD9-81ED-4DB2-BD59-A6C34878D82A}">
                    <a16:rowId xmlns:a16="http://schemas.microsoft.com/office/drawing/2014/main" val="2510337348"/>
                  </a:ext>
                </a:extLst>
              </a:tr>
              <a:tr h="1170130">
                <a:tc>
                  <a:txBody>
                    <a:bodyPr/>
                    <a:lstStyle/>
                    <a:p>
                      <a:r>
                        <a:rPr lang="en-GB" sz="2400" b="1" dirty="0">
                          <a:latin typeface="Calibri" panose="020F0502020204030204" pitchFamily="34" charset="0"/>
                          <a:cs typeface="Calibri" panose="020F0502020204030204" pitchFamily="34" charset="0"/>
                        </a:rPr>
                        <a:t>Serious Health Hazard (very toxic)</a:t>
                      </a:r>
                    </a:p>
                    <a:p>
                      <a:r>
                        <a:rPr lang="en-GB" sz="2000" dirty="0">
                          <a:latin typeface="Calibri" panose="020F0502020204030204" pitchFamily="34" charset="0"/>
                          <a:cs typeface="Calibri" panose="020F0502020204030204" pitchFamily="34" charset="0"/>
                        </a:rPr>
                        <a:t>A person’s top half with six arms star embedded</a:t>
                      </a:r>
                    </a:p>
                  </a:txBody>
                  <a:tcPr/>
                </a:tc>
                <a:extLst>
                  <a:ext uri="{0D108BD9-81ED-4DB2-BD59-A6C34878D82A}">
                    <a16:rowId xmlns:a16="http://schemas.microsoft.com/office/drawing/2014/main" val="1292264739"/>
                  </a:ext>
                </a:extLst>
              </a:tr>
            </a:tbl>
          </a:graphicData>
        </a:graphic>
      </p:graphicFrame>
    </p:spTree>
    <p:extLst>
      <p:ext uri="{BB962C8B-B14F-4D97-AF65-F5344CB8AC3E}">
        <p14:creationId xmlns:p14="http://schemas.microsoft.com/office/powerpoint/2010/main" val="297943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
        <p:nvSpPr>
          <p:cNvPr id="9" name="TextBox 8"/>
          <p:cNvSpPr txBox="1"/>
          <p:nvPr/>
        </p:nvSpPr>
        <p:spPr>
          <a:xfrm>
            <a:off x="467544" y="260648"/>
            <a:ext cx="6336704" cy="1077218"/>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Hazardous Substances</a:t>
            </a:r>
          </a:p>
          <a:p>
            <a:pPr algn="ctr"/>
            <a:r>
              <a:rPr lang="en-GB" sz="2800" b="1" dirty="0">
                <a:latin typeface="Calibri" panose="020F0502020204030204" pitchFamily="34" charset="0"/>
                <a:cs typeface="Calibri" panose="020F0502020204030204" pitchFamily="34" charset="0"/>
              </a:rPr>
              <a:t>What forms can they be present at work</a:t>
            </a:r>
          </a:p>
        </p:txBody>
      </p:sp>
      <p:sp>
        <p:nvSpPr>
          <p:cNvPr id="2" name="Date Placeholder 1">
            <a:extLst>
              <a:ext uri="{FF2B5EF4-FFF2-40B4-BE49-F238E27FC236}">
                <a16:creationId xmlns:a16="http://schemas.microsoft.com/office/drawing/2014/main" id="{87346BFB-7160-4B2C-8BA2-ECD1339701B3}"/>
              </a:ext>
            </a:extLst>
          </p:cNvPr>
          <p:cNvSpPr>
            <a:spLocks noGrp="1"/>
          </p:cNvSpPr>
          <p:nvPr>
            <p:ph type="dt" sz="half" idx="10"/>
          </p:nvPr>
        </p:nvSpPr>
        <p:spPr/>
        <p:txBody>
          <a:bodyPr/>
          <a:lstStyle/>
          <a:p>
            <a:fld id="{DC313753-599E-4150-8277-944493D69736}" type="datetime8">
              <a:rPr lang="en-GB" smtClean="0"/>
              <a:t>26/04/2021 06:21</a:t>
            </a:fld>
            <a:endParaRPr lang="en-GB" dirty="0"/>
          </a:p>
        </p:txBody>
      </p:sp>
      <p:sp>
        <p:nvSpPr>
          <p:cNvPr id="3" name="Slide Number Placeholder 2">
            <a:extLst>
              <a:ext uri="{FF2B5EF4-FFF2-40B4-BE49-F238E27FC236}">
                <a16:creationId xmlns:a16="http://schemas.microsoft.com/office/drawing/2014/main" id="{D8545D61-7E5C-4872-AC6F-4ABD72C72567}"/>
              </a:ext>
            </a:extLst>
          </p:cNvPr>
          <p:cNvSpPr>
            <a:spLocks noGrp="1"/>
          </p:cNvSpPr>
          <p:nvPr>
            <p:ph type="sldNum" sz="quarter" idx="12"/>
          </p:nvPr>
        </p:nvSpPr>
        <p:spPr/>
        <p:txBody>
          <a:bodyPr/>
          <a:lstStyle/>
          <a:p>
            <a:fld id="{3DB36CE2-65BA-4721-BB1A-1EDB821F77A6}" type="slidenum">
              <a:rPr lang="en-GB" smtClean="0"/>
              <a:t>6</a:t>
            </a:fld>
            <a:endParaRPr lang="en-GB" dirty="0"/>
          </a:p>
        </p:txBody>
      </p:sp>
      <p:grpSp>
        <p:nvGrpSpPr>
          <p:cNvPr id="8" name="Group 7">
            <a:extLst>
              <a:ext uri="{FF2B5EF4-FFF2-40B4-BE49-F238E27FC236}">
                <a16:creationId xmlns:a16="http://schemas.microsoft.com/office/drawing/2014/main" id="{9EB8849C-F773-4471-B53B-DA2B3652AA75}"/>
              </a:ext>
            </a:extLst>
          </p:cNvPr>
          <p:cNvGrpSpPr/>
          <p:nvPr/>
        </p:nvGrpSpPr>
        <p:grpSpPr>
          <a:xfrm>
            <a:off x="611560" y="1700808"/>
            <a:ext cx="7920879" cy="4392489"/>
            <a:chOff x="1763688" y="1628800"/>
            <a:chExt cx="4824536" cy="2620081"/>
          </a:xfrm>
        </p:grpSpPr>
        <p:sp>
          <p:nvSpPr>
            <p:cNvPr id="12" name="TextBox 11">
              <a:extLst>
                <a:ext uri="{FF2B5EF4-FFF2-40B4-BE49-F238E27FC236}">
                  <a16:creationId xmlns:a16="http://schemas.microsoft.com/office/drawing/2014/main" id="{B4D611EE-E631-469C-9BD9-D26EDDE99C6D}"/>
                </a:ext>
              </a:extLst>
            </p:cNvPr>
            <p:cNvSpPr txBox="1"/>
            <p:nvPr/>
          </p:nvSpPr>
          <p:spPr>
            <a:xfrm>
              <a:off x="1763688" y="1628800"/>
              <a:ext cx="4824536" cy="1523764"/>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     Solids</a:t>
              </a:r>
            </a:p>
            <a:p>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		</a:t>
              </a:r>
              <a:endParaRPr lang="en-GB" sz="3200" b="1" dirty="0">
                <a:solidFill>
                  <a:srgbClr val="00B0F0"/>
                </a:solidFill>
                <a:latin typeface="Arial" panose="020B0604020202020204" pitchFamily="34" charset="0"/>
                <a:cs typeface="Arial" panose="020B0604020202020204" pitchFamily="34" charset="0"/>
              </a:endParaRPr>
            </a:p>
          </p:txBody>
        </p:sp>
        <p:pic>
          <p:nvPicPr>
            <p:cNvPr id="5" name="Picture 4" descr="A picture containing ground, outdoor, sand, dirt&#10;&#10;Description automatically generated">
              <a:extLst>
                <a:ext uri="{FF2B5EF4-FFF2-40B4-BE49-F238E27FC236}">
                  <a16:creationId xmlns:a16="http://schemas.microsoft.com/office/drawing/2014/main" id="{A42BC2D0-87AF-48B3-8C0F-ED587C49D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703" y="2230130"/>
              <a:ext cx="2497550" cy="1761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Text&#10;&#10;Description automatically generated">
              <a:extLst>
                <a:ext uri="{FF2B5EF4-FFF2-40B4-BE49-F238E27FC236}">
                  <a16:creationId xmlns:a16="http://schemas.microsoft.com/office/drawing/2014/main" id="{13D402F8-994F-43A5-B98F-12B2DD182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8411" y="2015370"/>
              <a:ext cx="1754376" cy="2233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32781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
        <p:nvSpPr>
          <p:cNvPr id="9" name="TextBox 8"/>
          <p:cNvSpPr txBox="1"/>
          <p:nvPr/>
        </p:nvSpPr>
        <p:spPr>
          <a:xfrm>
            <a:off x="467544" y="260648"/>
            <a:ext cx="6336704" cy="1015663"/>
          </a:xfrm>
          <a:prstGeom prst="rect">
            <a:avLst/>
          </a:prstGeom>
          <a:noFill/>
        </p:spPr>
        <p:txBody>
          <a:bodyPr wrap="square" rtlCol="0">
            <a:spAutoFit/>
          </a:bodyPr>
          <a:lstStyle/>
          <a:p>
            <a:pPr algn="ctr"/>
            <a:r>
              <a:rPr lang="en-GB" sz="3200" b="1" dirty="0">
                <a:solidFill>
                  <a:srgbClr val="C00000"/>
                </a:solidFill>
                <a:latin typeface="Arial" panose="020B0604020202020204" pitchFamily="34" charset="0"/>
                <a:cs typeface="Arial" panose="020B0604020202020204" pitchFamily="34" charset="0"/>
              </a:rPr>
              <a:t>Hazardous Substances</a:t>
            </a:r>
          </a:p>
          <a:p>
            <a:pPr algn="ctr"/>
            <a:r>
              <a:rPr lang="en-GB" sz="2800" b="1" dirty="0">
                <a:latin typeface="Calibri" panose="020F0502020204030204" pitchFamily="34" charset="0"/>
                <a:cs typeface="Calibri" panose="020F0502020204030204" pitchFamily="34" charset="0"/>
              </a:rPr>
              <a:t>What forms can they be present at work</a:t>
            </a:r>
          </a:p>
        </p:txBody>
      </p:sp>
      <p:sp>
        <p:nvSpPr>
          <p:cNvPr id="2" name="Date Placeholder 1">
            <a:extLst>
              <a:ext uri="{FF2B5EF4-FFF2-40B4-BE49-F238E27FC236}">
                <a16:creationId xmlns:a16="http://schemas.microsoft.com/office/drawing/2014/main" id="{87346BFB-7160-4B2C-8BA2-ECD1339701B3}"/>
              </a:ext>
            </a:extLst>
          </p:cNvPr>
          <p:cNvSpPr>
            <a:spLocks noGrp="1"/>
          </p:cNvSpPr>
          <p:nvPr>
            <p:ph type="dt" sz="half" idx="10"/>
          </p:nvPr>
        </p:nvSpPr>
        <p:spPr/>
        <p:txBody>
          <a:bodyPr/>
          <a:lstStyle/>
          <a:p>
            <a:fld id="{DA6E3DBC-4A85-4615-9302-08AC7C8745D9}" type="datetime8">
              <a:rPr lang="en-GB" smtClean="0"/>
              <a:t>26/04/2021 06:21</a:t>
            </a:fld>
            <a:endParaRPr lang="en-GB" dirty="0"/>
          </a:p>
        </p:txBody>
      </p:sp>
      <p:sp>
        <p:nvSpPr>
          <p:cNvPr id="3" name="Slide Number Placeholder 2">
            <a:extLst>
              <a:ext uri="{FF2B5EF4-FFF2-40B4-BE49-F238E27FC236}">
                <a16:creationId xmlns:a16="http://schemas.microsoft.com/office/drawing/2014/main" id="{C2362F14-0D4B-4418-8070-0FD7ED63D7CB}"/>
              </a:ext>
            </a:extLst>
          </p:cNvPr>
          <p:cNvSpPr>
            <a:spLocks noGrp="1"/>
          </p:cNvSpPr>
          <p:nvPr>
            <p:ph type="sldNum" sz="quarter" idx="12"/>
          </p:nvPr>
        </p:nvSpPr>
        <p:spPr/>
        <p:txBody>
          <a:bodyPr/>
          <a:lstStyle/>
          <a:p>
            <a:fld id="{3DB36CE2-65BA-4721-BB1A-1EDB821F77A6}" type="slidenum">
              <a:rPr lang="en-GB" smtClean="0"/>
              <a:t>7</a:t>
            </a:fld>
            <a:endParaRPr lang="en-GB" dirty="0"/>
          </a:p>
        </p:txBody>
      </p:sp>
      <p:grpSp>
        <p:nvGrpSpPr>
          <p:cNvPr id="15" name="Group 14">
            <a:extLst>
              <a:ext uri="{FF2B5EF4-FFF2-40B4-BE49-F238E27FC236}">
                <a16:creationId xmlns:a16="http://schemas.microsoft.com/office/drawing/2014/main" id="{D370225C-EA04-4346-8253-C63158DEBE98}"/>
              </a:ext>
            </a:extLst>
          </p:cNvPr>
          <p:cNvGrpSpPr/>
          <p:nvPr/>
        </p:nvGrpSpPr>
        <p:grpSpPr>
          <a:xfrm>
            <a:off x="1115616" y="1916832"/>
            <a:ext cx="7632848" cy="3536386"/>
            <a:chOff x="1115616" y="1916832"/>
            <a:chExt cx="7200800" cy="2484597"/>
          </a:xfrm>
        </p:grpSpPr>
        <p:sp>
          <p:nvSpPr>
            <p:cNvPr id="12" name="TextBox 11">
              <a:extLst>
                <a:ext uri="{FF2B5EF4-FFF2-40B4-BE49-F238E27FC236}">
                  <a16:creationId xmlns:a16="http://schemas.microsoft.com/office/drawing/2014/main" id="{B4D611EE-E631-469C-9BD9-D26EDDE99C6D}"/>
                </a:ext>
              </a:extLst>
            </p:cNvPr>
            <p:cNvSpPr txBox="1"/>
            <p:nvPr/>
          </p:nvSpPr>
          <p:spPr>
            <a:xfrm>
              <a:off x="1115616" y="1916832"/>
              <a:ext cx="7200800" cy="2479462"/>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		Dusts (fine solids)</a:t>
              </a:r>
            </a:p>
            <a:p>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48FF558-F549-40BE-B7A0-6BA50D460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561387"/>
              <a:ext cx="1953305" cy="1515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text, indoor&#10;&#10;Description automatically generated">
              <a:extLst>
                <a:ext uri="{FF2B5EF4-FFF2-40B4-BE49-F238E27FC236}">
                  <a16:creationId xmlns:a16="http://schemas.microsoft.com/office/drawing/2014/main" id="{5BA94FDD-5158-4B0B-AD35-EE97A20E1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400" y="2619983"/>
              <a:ext cx="2161638"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indoor&#10;&#10;Description automatically generated">
              <a:extLst>
                <a:ext uri="{FF2B5EF4-FFF2-40B4-BE49-F238E27FC236}">
                  <a16:creationId xmlns:a16="http://schemas.microsoft.com/office/drawing/2014/main" id="{8B48BAF4-D6ED-42B6-97CC-EF604D2444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274" y="2502791"/>
              <a:ext cx="2027410" cy="1543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8EF3AB35-E32B-4968-8FC5-ECE6DE78284A}"/>
                </a:ext>
              </a:extLst>
            </p:cNvPr>
            <p:cNvSpPr txBox="1"/>
            <p:nvPr/>
          </p:nvSpPr>
          <p:spPr>
            <a:xfrm>
              <a:off x="1403648" y="4077072"/>
              <a:ext cx="1624477" cy="324357"/>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Silica dust</a:t>
              </a:r>
            </a:p>
          </p:txBody>
        </p:sp>
        <p:sp>
          <p:nvSpPr>
            <p:cNvPr id="13" name="TextBox 12">
              <a:extLst>
                <a:ext uri="{FF2B5EF4-FFF2-40B4-BE49-F238E27FC236}">
                  <a16:creationId xmlns:a16="http://schemas.microsoft.com/office/drawing/2014/main" id="{C88FE295-2DAF-4511-94EE-6E273554A61C}"/>
                </a:ext>
              </a:extLst>
            </p:cNvPr>
            <p:cNvSpPr txBox="1"/>
            <p:nvPr/>
          </p:nvSpPr>
          <p:spPr>
            <a:xfrm>
              <a:off x="3923928" y="4077072"/>
              <a:ext cx="1666095" cy="324357"/>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Wood dust</a:t>
              </a:r>
            </a:p>
          </p:txBody>
        </p:sp>
        <p:sp>
          <p:nvSpPr>
            <p:cNvPr id="14" name="TextBox 13">
              <a:extLst>
                <a:ext uri="{FF2B5EF4-FFF2-40B4-BE49-F238E27FC236}">
                  <a16:creationId xmlns:a16="http://schemas.microsoft.com/office/drawing/2014/main" id="{F9DF6159-A2D5-476F-AF18-BC18ECAC6DD7}"/>
                </a:ext>
              </a:extLst>
            </p:cNvPr>
            <p:cNvSpPr txBox="1"/>
            <p:nvPr/>
          </p:nvSpPr>
          <p:spPr>
            <a:xfrm>
              <a:off x="6444208" y="4077072"/>
              <a:ext cx="1591208" cy="324357"/>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Flour dust</a:t>
              </a:r>
            </a:p>
          </p:txBody>
        </p:sp>
      </p:grpSp>
    </p:spTree>
    <p:extLst>
      <p:ext uri="{BB962C8B-B14F-4D97-AF65-F5344CB8AC3E}">
        <p14:creationId xmlns:p14="http://schemas.microsoft.com/office/powerpoint/2010/main" val="40299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
        <p:nvSpPr>
          <p:cNvPr id="9" name="TextBox 8"/>
          <p:cNvSpPr txBox="1"/>
          <p:nvPr/>
        </p:nvSpPr>
        <p:spPr>
          <a:xfrm>
            <a:off x="467544" y="260648"/>
            <a:ext cx="6336704" cy="1077218"/>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Hazardous Substances</a:t>
            </a:r>
          </a:p>
          <a:p>
            <a:pPr algn="ctr"/>
            <a:r>
              <a:rPr lang="en-GB" sz="2800" b="1" dirty="0">
                <a:latin typeface="Calibri" panose="020F0502020204030204" pitchFamily="34" charset="0"/>
                <a:cs typeface="Calibri" panose="020F0502020204030204" pitchFamily="34" charset="0"/>
              </a:rPr>
              <a:t>What forms can they be present at work</a:t>
            </a:r>
          </a:p>
        </p:txBody>
      </p:sp>
      <p:sp>
        <p:nvSpPr>
          <p:cNvPr id="12" name="TextBox 11">
            <a:extLst>
              <a:ext uri="{FF2B5EF4-FFF2-40B4-BE49-F238E27FC236}">
                <a16:creationId xmlns:a16="http://schemas.microsoft.com/office/drawing/2014/main" id="{B4D611EE-E631-469C-9BD9-D26EDDE99C6D}"/>
              </a:ext>
            </a:extLst>
          </p:cNvPr>
          <p:cNvSpPr txBox="1"/>
          <p:nvPr/>
        </p:nvSpPr>
        <p:spPr>
          <a:xfrm>
            <a:off x="1907704" y="1916832"/>
            <a:ext cx="4824536" cy="3539430"/>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Solids		Dusts</a:t>
            </a:r>
          </a:p>
          <a:p>
            <a:endParaRPr lang="en-GB" sz="32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Fibres		Fumes</a:t>
            </a:r>
          </a:p>
          <a:p>
            <a:endParaRPr lang="en-GB" sz="3200" b="1" dirty="0">
              <a:latin typeface="Arial" panose="020B0604020202020204" pitchFamily="34" charset="0"/>
              <a:cs typeface="Arial" panose="020B0604020202020204" pitchFamily="34" charset="0"/>
            </a:endParaRPr>
          </a:p>
          <a:p>
            <a:r>
              <a:rPr lang="en-GB" sz="3200" b="1" dirty="0">
                <a:solidFill>
                  <a:srgbClr val="0070C0"/>
                </a:solidFill>
                <a:latin typeface="Arial" panose="020B0604020202020204" pitchFamily="34" charset="0"/>
                <a:cs typeface="Arial" panose="020B0604020202020204" pitchFamily="34" charset="0"/>
              </a:rPr>
              <a:t>Liquids</a:t>
            </a:r>
            <a:r>
              <a:rPr lang="en-GB" sz="3200" b="1" dirty="0">
                <a:solidFill>
                  <a:srgbClr val="00B0F0"/>
                </a:solidFill>
                <a:latin typeface="Arial" panose="020B0604020202020204" pitchFamily="34" charset="0"/>
                <a:cs typeface="Arial" panose="020B0604020202020204" pitchFamily="34" charset="0"/>
              </a:rPr>
              <a:t>		</a:t>
            </a:r>
            <a:r>
              <a:rPr lang="en-GB" sz="3200" b="1" dirty="0">
                <a:solidFill>
                  <a:srgbClr val="0070C0"/>
                </a:solidFill>
                <a:latin typeface="Arial" panose="020B0604020202020204" pitchFamily="34" charset="0"/>
                <a:cs typeface="Arial" panose="020B0604020202020204" pitchFamily="34" charset="0"/>
              </a:rPr>
              <a:t>Vapours</a:t>
            </a:r>
          </a:p>
          <a:p>
            <a:endParaRPr lang="en-GB" sz="3200" b="1" dirty="0">
              <a:solidFill>
                <a:srgbClr val="00B0F0"/>
              </a:solidFill>
              <a:latin typeface="Arial" panose="020B0604020202020204" pitchFamily="34" charset="0"/>
              <a:cs typeface="Arial" panose="020B0604020202020204" pitchFamily="34" charset="0"/>
            </a:endParaRPr>
          </a:p>
          <a:p>
            <a:r>
              <a:rPr lang="en-GB" sz="3200" b="1" dirty="0">
                <a:solidFill>
                  <a:srgbClr val="0070C0"/>
                </a:solidFill>
                <a:latin typeface="Arial" panose="020B0604020202020204" pitchFamily="34" charset="0"/>
                <a:cs typeface="Arial" panose="020B0604020202020204" pitchFamily="34" charset="0"/>
              </a:rPr>
              <a:t>Mists</a:t>
            </a:r>
            <a:r>
              <a:rPr lang="en-GB" sz="3200" b="1" dirty="0">
                <a:solidFill>
                  <a:srgbClr val="00B0F0"/>
                </a:solidFill>
                <a:latin typeface="Arial" panose="020B0604020202020204" pitchFamily="34" charset="0"/>
                <a:cs typeface="Arial" panose="020B0604020202020204" pitchFamily="34" charset="0"/>
              </a:rPr>
              <a:t>		</a:t>
            </a:r>
            <a:r>
              <a:rPr lang="en-GB" sz="3200" b="1" dirty="0">
                <a:solidFill>
                  <a:srgbClr val="C00000"/>
                </a:solidFill>
                <a:latin typeface="Arial" panose="020B0604020202020204" pitchFamily="34" charset="0"/>
                <a:cs typeface="Arial" panose="020B0604020202020204" pitchFamily="34" charset="0"/>
              </a:rPr>
              <a:t>Gases</a:t>
            </a:r>
            <a:endParaRPr lang="en-GB" sz="3200" b="1" dirty="0">
              <a:solidFill>
                <a:srgbClr val="00B0F0"/>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87346BFB-7160-4B2C-8BA2-ECD1339701B3}"/>
              </a:ext>
            </a:extLst>
          </p:cNvPr>
          <p:cNvSpPr>
            <a:spLocks noGrp="1"/>
          </p:cNvSpPr>
          <p:nvPr>
            <p:ph type="dt" sz="half" idx="10"/>
          </p:nvPr>
        </p:nvSpPr>
        <p:spPr/>
        <p:txBody>
          <a:bodyPr/>
          <a:lstStyle/>
          <a:p>
            <a:fld id="{C28D17A2-B335-4227-A19B-657BF769A6FA}" type="datetime8">
              <a:rPr lang="en-GB" smtClean="0"/>
              <a:t>26/04/2021 06:21</a:t>
            </a:fld>
            <a:endParaRPr lang="en-GB" dirty="0"/>
          </a:p>
        </p:txBody>
      </p:sp>
      <p:sp>
        <p:nvSpPr>
          <p:cNvPr id="3" name="Slide Number Placeholder 2">
            <a:extLst>
              <a:ext uri="{FF2B5EF4-FFF2-40B4-BE49-F238E27FC236}">
                <a16:creationId xmlns:a16="http://schemas.microsoft.com/office/drawing/2014/main" id="{26F84AA0-531D-429C-9382-A612F2C21168}"/>
              </a:ext>
            </a:extLst>
          </p:cNvPr>
          <p:cNvSpPr>
            <a:spLocks noGrp="1"/>
          </p:cNvSpPr>
          <p:nvPr>
            <p:ph type="sldNum" sz="quarter" idx="12"/>
          </p:nvPr>
        </p:nvSpPr>
        <p:spPr/>
        <p:txBody>
          <a:bodyPr/>
          <a:lstStyle/>
          <a:p>
            <a:fld id="{3DB36CE2-65BA-4721-BB1A-1EDB821F77A6}" type="slidenum">
              <a:rPr lang="en-GB" smtClean="0"/>
              <a:t>8</a:t>
            </a:fld>
            <a:endParaRPr lang="en-GB" dirty="0"/>
          </a:p>
        </p:txBody>
      </p:sp>
    </p:spTree>
    <p:extLst>
      <p:ext uri="{BB962C8B-B14F-4D97-AF65-F5344CB8AC3E}">
        <p14:creationId xmlns:p14="http://schemas.microsoft.com/office/powerpoint/2010/main" val="199564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grpSp>
        <p:nvGrpSpPr>
          <p:cNvPr id="23" name="Group 22">
            <a:extLst>
              <a:ext uri="{FF2B5EF4-FFF2-40B4-BE49-F238E27FC236}">
                <a16:creationId xmlns:a16="http://schemas.microsoft.com/office/drawing/2014/main" id="{A263CC0D-5A76-4B9D-B731-1EE9083E74E8}"/>
              </a:ext>
            </a:extLst>
          </p:cNvPr>
          <p:cNvGrpSpPr/>
          <p:nvPr/>
        </p:nvGrpSpPr>
        <p:grpSpPr>
          <a:xfrm>
            <a:off x="1043608" y="1340768"/>
            <a:ext cx="6756759" cy="3833267"/>
            <a:chOff x="1725452" y="1578193"/>
            <a:chExt cx="6021346" cy="2959920"/>
          </a:xfrm>
        </p:grpSpPr>
        <p:sp>
          <p:nvSpPr>
            <p:cNvPr id="9" name="TextBox 8"/>
            <p:cNvSpPr txBox="1"/>
            <p:nvPr/>
          </p:nvSpPr>
          <p:spPr>
            <a:xfrm>
              <a:off x="2823351" y="1578193"/>
              <a:ext cx="3370189" cy="451544"/>
            </a:xfrm>
            <a:prstGeom prst="rect">
              <a:avLst/>
            </a:prstGeom>
            <a:noFill/>
          </p:spPr>
          <p:txBody>
            <a:bodyPr wrap="none" rtlCol="0">
              <a:spAutoFit/>
            </a:bodyPr>
            <a:lstStyle/>
            <a:p>
              <a:pPr algn="ctr"/>
              <a:r>
                <a:rPr lang="en-GB" sz="3200" b="1" dirty="0">
                  <a:solidFill>
                    <a:srgbClr val="C00000"/>
                  </a:solidFill>
                  <a:latin typeface="Arial" panose="020B0604020202020204" pitchFamily="34" charset="0"/>
                  <a:cs typeface="Arial" panose="020B0604020202020204" pitchFamily="34" charset="0"/>
                </a:rPr>
                <a:t>Exposure Routes </a:t>
              </a:r>
            </a:p>
          </p:txBody>
        </p:sp>
        <p:sp>
          <p:nvSpPr>
            <p:cNvPr id="15" name="TextBox 14">
              <a:extLst>
                <a:ext uri="{FF2B5EF4-FFF2-40B4-BE49-F238E27FC236}">
                  <a16:creationId xmlns:a16="http://schemas.microsoft.com/office/drawing/2014/main" id="{8D625CD8-8BC9-48D6-83C8-F94833C678EC}"/>
                </a:ext>
              </a:extLst>
            </p:cNvPr>
            <p:cNvSpPr txBox="1"/>
            <p:nvPr/>
          </p:nvSpPr>
          <p:spPr>
            <a:xfrm>
              <a:off x="5062322" y="2301021"/>
              <a:ext cx="2666719" cy="1069447"/>
            </a:xfrm>
            <a:prstGeom prst="rect">
              <a:avLst/>
            </a:prstGeom>
            <a:noFill/>
          </p:spPr>
          <p:txBody>
            <a:bodyPr wrap="square" rtlCol="0">
              <a:spAutoFit/>
            </a:bodyPr>
            <a:lstStyle/>
            <a:p>
              <a:r>
                <a:rPr lang="en-GB" sz="2400" b="1" dirty="0">
                  <a:solidFill>
                    <a:srgbClr val="C00000"/>
                  </a:solidFill>
                  <a:latin typeface="Arial" panose="020B0604020202020204" pitchFamily="34" charset="0"/>
                  <a:cs typeface="Arial" panose="020B0604020202020204" pitchFamily="34" charset="0"/>
                </a:rPr>
                <a:t>Eyes</a:t>
              </a:r>
            </a:p>
            <a:p>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Contact</a:t>
              </a:r>
            </a:p>
            <a:p>
              <a:r>
                <a:rPr lang="en-GB" sz="2000" b="1" dirty="0">
                  <a:latin typeface="Arial" panose="020B0604020202020204" pitchFamily="34" charset="0"/>
                  <a:cs typeface="Arial" panose="020B0604020202020204" pitchFamily="34" charset="0"/>
                </a:rPr>
                <a:t>       Splashing</a:t>
              </a:r>
            </a:p>
            <a:p>
              <a:r>
                <a:rPr lang="en-GB" sz="2000" b="1" dirty="0">
                  <a:latin typeface="Arial" panose="020B0604020202020204" pitchFamily="34" charset="0"/>
                  <a:cs typeface="Arial" panose="020B0604020202020204" pitchFamily="34" charset="0"/>
                </a:rPr>
                <a:t>       Landing</a:t>
              </a:r>
              <a:endParaRPr lang="en-GB" b="1" dirty="0">
                <a:solidFill>
                  <a:srgbClr val="C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3F971D6-78A5-4A1D-9805-542770370009}"/>
                </a:ext>
              </a:extLst>
            </p:cNvPr>
            <p:cNvSpPr txBox="1"/>
            <p:nvPr/>
          </p:nvSpPr>
          <p:spPr>
            <a:xfrm>
              <a:off x="1725452" y="2301021"/>
              <a:ext cx="1867763" cy="594137"/>
            </a:xfrm>
            <a:prstGeom prst="rect">
              <a:avLst/>
            </a:prstGeom>
            <a:noFill/>
          </p:spPr>
          <p:txBody>
            <a:bodyPr wrap="square" rtlCol="0">
              <a:spAutoFit/>
            </a:bodyPr>
            <a:lstStyle/>
            <a:p>
              <a:r>
                <a:rPr lang="en-GB" b="1" dirty="0">
                  <a:solidFill>
                    <a:srgbClr val="C00000"/>
                  </a:solidFill>
                  <a:latin typeface="Arial" panose="020B0604020202020204" pitchFamily="34" charset="0"/>
                  <a:cs typeface="Arial" panose="020B0604020202020204" pitchFamily="34" charset="0"/>
                </a:rPr>
                <a:t>       	</a:t>
              </a:r>
              <a:r>
                <a:rPr lang="en-GB" sz="2400" b="1" dirty="0">
                  <a:solidFill>
                    <a:srgbClr val="C00000"/>
                  </a:solidFill>
                  <a:latin typeface="Arial" panose="020B0604020202020204" pitchFamily="34" charset="0"/>
                  <a:cs typeface="Arial" panose="020B0604020202020204" pitchFamily="34" charset="0"/>
                </a:rPr>
                <a:t>Nose</a:t>
              </a:r>
              <a:r>
                <a:rPr lang="en-GB" dirty="0">
                  <a:latin typeface="Arial" panose="020B0604020202020204" pitchFamily="34" charset="0"/>
                  <a:cs typeface="Arial" panose="020B0604020202020204" pitchFamily="34" charset="0"/>
                </a:rPr>
                <a:t> </a:t>
              </a:r>
            </a:p>
            <a:p>
              <a:r>
                <a:rPr lang="en-GB" sz="2000" b="1" dirty="0">
                  <a:latin typeface="Arial" panose="020B0604020202020204" pitchFamily="34" charset="0"/>
                  <a:cs typeface="Arial" panose="020B0604020202020204" pitchFamily="34" charset="0"/>
                </a:rPr>
                <a:t>Breathing</a:t>
              </a:r>
            </a:p>
          </p:txBody>
        </p:sp>
        <p:sp>
          <p:nvSpPr>
            <p:cNvPr id="20" name="TextBox 19">
              <a:extLst>
                <a:ext uri="{FF2B5EF4-FFF2-40B4-BE49-F238E27FC236}">
                  <a16:creationId xmlns:a16="http://schemas.microsoft.com/office/drawing/2014/main" id="{CD9B3A82-4D6A-4616-9BA0-7C00DC5537AF}"/>
                </a:ext>
              </a:extLst>
            </p:cNvPr>
            <p:cNvSpPr txBox="1"/>
            <p:nvPr/>
          </p:nvSpPr>
          <p:spPr>
            <a:xfrm flipH="1">
              <a:off x="4998151" y="3468666"/>
              <a:ext cx="2748647" cy="1069447"/>
            </a:xfrm>
            <a:prstGeom prst="rect">
              <a:avLst/>
            </a:prstGeom>
            <a:noFill/>
          </p:spPr>
          <p:txBody>
            <a:bodyPr wrap="square" rtlCol="0">
              <a:spAutoFit/>
            </a:bodyPr>
            <a:lstStyle/>
            <a:p>
              <a:r>
                <a:rPr lang="en-GB" sz="2400" b="1" dirty="0">
                  <a:solidFill>
                    <a:srgbClr val="C00000"/>
                  </a:solidFill>
                  <a:latin typeface="Arial" panose="020B0604020202020204" pitchFamily="34" charset="0"/>
                  <a:cs typeface="Arial" panose="020B0604020202020204" pitchFamily="34" charset="0"/>
                </a:rPr>
                <a:t>Skin</a:t>
              </a:r>
            </a:p>
            <a:p>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Contact</a:t>
              </a:r>
            </a:p>
            <a:p>
              <a:r>
                <a:rPr lang="en-GB" sz="2000" b="1" dirty="0">
                  <a:latin typeface="Arial" panose="020B0604020202020204" pitchFamily="34" charset="0"/>
                  <a:cs typeface="Arial" panose="020B0604020202020204" pitchFamily="34" charset="0"/>
                </a:rPr>
                <a:t>       Splashing</a:t>
              </a:r>
            </a:p>
            <a:p>
              <a:r>
                <a:rPr lang="en-GB" sz="2000" b="1" dirty="0">
                  <a:latin typeface="Arial" panose="020B0604020202020204" pitchFamily="34" charset="0"/>
                  <a:cs typeface="Arial" panose="020B0604020202020204" pitchFamily="34" charset="0"/>
                </a:rPr>
                <a:t>       Landing</a:t>
              </a:r>
            </a:p>
          </p:txBody>
        </p:sp>
        <p:sp>
          <p:nvSpPr>
            <p:cNvPr id="21" name="TextBox 20">
              <a:extLst>
                <a:ext uri="{FF2B5EF4-FFF2-40B4-BE49-F238E27FC236}">
                  <a16:creationId xmlns:a16="http://schemas.microsoft.com/office/drawing/2014/main" id="{36EE3BC4-80F7-4D4E-A060-F19BB17D1D61}"/>
                </a:ext>
              </a:extLst>
            </p:cNvPr>
            <p:cNvSpPr txBox="1"/>
            <p:nvPr/>
          </p:nvSpPr>
          <p:spPr>
            <a:xfrm>
              <a:off x="1725452" y="3312878"/>
              <a:ext cx="1898052" cy="594137"/>
            </a:xfrm>
            <a:prstGeom prst="rect">
              <a:avLst/>
            </a:prstGeom>
            <a:noFill/>
          </p:spPr>
          <p:txBody>
            <a:bodyPr wrap="square" rtlCol="0">
              <a:spAutoFit/>
            </a:bodyPr>
            <a:lstStyle/>
            <a:p>
              <a:r>
                <a:rPr lang="en-GB" sz="2400" b="1" dirty="0">
                  <a:solidFill>
                    <a:srgbClr val="C00000"/>
                  </a:solidFill>
                  <a:latin typeface="Arial" panose="020B0604020202020204" pitchFamily="34" charset="0"/>
                  <a:cs typeface="Arial" panose="020B0604020202020204" pitchFamily="34" charset="0"/>
                </a:rPr>
                <a:t>    	Mouth</a:t>
              </a:r>
            </a:p>
            <a:p>
              <a:r>
                <a:rPr lang="en-GB" sz="2000" b="1" dirty="0">
                  <a:latin typeface="Arial" panose="020B0604020202020204" pitchFamily="34" charset="0"/>
                  <a:cs typeface="Arial" panose="020B0604020202020204" pitchFamily="34" charset="0"/>
                </a:rPr>
                <a:t>Swallowing</a:t>
              </a:r>
            </a:p>
          </p:txBody>
        </p:sp>
      </p:grpSp>
      <p:sp>
        <p:nvSpPr>
          <p:cNvPr id="2" name="Date Placeholder 1">
            <a:extLst>
              <a:ext uri="{FF2B5EF4-FFF2-40B4-BE49-F238E27FC236}">
                <a16:creationId xmlns:a16="http://schemas.microsoft.com/office/drawing/2014/main" id="{A8552758-21F1-4B48-B8D3-7D6B13C8941F}"/>
              </a:ext>
            </a:extLst>
          </p:cNvPr>
          <p:cNvSpPr>
            <a:spLocks noGrp="1"/>
          </p:cNvSpPr>
          <p:nvPr>
            <p:ph type="dt" sz="half" idx="10"/>
          </p:nvPr>
        </p:nvSpPr>
        <p:spPr/>
        <p:txBody>
          <a:bodyPr/>
          <a:lstStyle/>
          <a:p>
            <a:fld id="{76E5E158-B06A-4381-A1B6-85DAE9F165CE}" type="datetime8">
              <a:rPr lang="en-GB" smtClean="0"/>
              <a:t>26/04/2021 06:21</a:t>
            </a:fld>
            <a:endParaRPr lang="en-GB" dirty="0"/>
          </a:p>
        </p:txBody>
      </p:sp>
      <p:sp>
        <p:nvSpPr>
          <p:cNvPr id="3" name="Slide Number Placeholder 2">
            <a:extLst>
              <a:ext uri="{FF2B5EF4-FFF2-40B4-BE49-F238E27FC236}">
                <a16:creationId xmlns:a16="http://schemas.microsoft.com/office/drawing/2014/main" id="{D818D550-D5EF-4A25-B8A7-75C470E6D6F8}"/>
              </a:ext>
            </a:extLst>
          </p:cNvPr>
          <p:cNvSpPr>
            <a:spLocks noGrp="1"/>
          </p:cNvSpPr>
          <p:nvPr>
            <p:ph type="sldNum" sz="quarter" idx="12"/>
          </p:nvPr>
        </p:nvSpPr>
        <p:spPr/>
        <p:txBody>
          <a:bodyPr/>
          <a:lstStyle/>
          <a:p>
            <a:fld id="{3DB36CE2-65BA-4721-BB1A-1EDB821F77A6}" type="slidenum">
              <a:rPr lang="en-GB" smtClean="0"/>
              <a:t>9</a:t>
            </a:fld>
            <a:endParaRPr lang="en-GB" dirty="0"/>
          </a:p>
        </p:txBody>
      </p:sp>
      <p:pic>
        <p:nvPicPr>
          <p:cNvPr id="5" name="Picture 4">
            <a:extLst>
              <a:ext uri="{FF2B5EF4-FFF2-40B4-BE49-F238E27FC236}">
                <a16:creationId xmlns:a16="http://schemas.microsoft.com/office/drawing/2014/main" id="{E6CF8A0B-A064-4F65-B128-BC81EE5F505C}"/>
              </a:ext>
            </a:extLst>
          </p:cNvPr>
          <p:cNvPicPr>
            <a:picLocks noChangeAspect="1"/>
          </p:cNvPicPr>
          <p:nvPr/>
        </p:nvPicPr>
        <p:blipFill>
          <a:blip r:embed="rId4"/>
          <a:stretch>
            <a:fillRect/>
          </a:stretch>
        </p:blipFill>
        <p:spPr>
          <a:xfrm>
            <a:off x="3275856" y="2276872"/>
            <a:ext cx="1390650" cy="2808312"/>
          </a:xfrm>
          <a:prstGeom prst="rect">
            <a:avLst/>
          </a:prstGeom>
        </p:spPr>
      </p:pic>
    </p:spTree>
    <p:extLst>
      <p:ext uri="{BB962C8B-B14F-4D97-AF65-F5344CB8AC3E}">
        <p14:creationId xmlns:p14="http://schemas.microsoft.com/office/powerpoint/2010/main" val="3498336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F2E0BF-56C7-4D95-8F51-BC0A659AD318}">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45dc8ab5-fed7-4be1-8d50-f31354fc534b"/>
    <ds:schemaRef ds:uri="http://www.w3.org/XML/1998/namespace"/>
  </ds:schemaRefs>
</ds:datastoreItem>
</file>

<file path=customXml/itemProps2.xml><?xml version="1.0" encoding="utf-8"?>
<ds:datastoreItem xmlns:ds="http://schemas.openxmlformats.org/officeDocument/2006/customXml" ds:itemID="{2E697C08-7538-43DC-A87D-16EC24E968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D17C67-004E-48B0-A818-F9D0BF3FE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3988</TotalTime>
  <Words>3530</Words>
  <Application>Microsoft Office PowerPoint</Application>
  <PresentationFormat>On-screen Show (4:3)</PresentationFormat>
  <Paragraphs>461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Safety Groups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LOcHER protect your lungs</dc:subject>
  <dc:creator>Name</dc:creator>
  <cp:lastModifiedBy>Bob Rajan</cp:lastModifiedBy>
  <cp:revision>53</cp:revision>
  <cp:lastPrinted>2020-01-27T09:37:06Z</cp:lastPrinted>
  <dcterms:created xsi:type="dcterms:W3CDTF">2019-07-22T14:13:22Z</dcterms:created>
  <dcterms:modified xsi:type="dcterms:W3CDTF">2021-04-26T05:36:03Z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